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707" r:id="rId4"/>
    <p:sldMasterId id="2147483708" r:id="rId5"/>
    <p:sldMasterId id="2147483709" r:id="rId6"/>
    <p:sldMasterId id="2147483710" r:id="rId7"/>
    <p:sldMasterId id="2147483711"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Lst>
  <p:sldSz cy="5143500" cx="9144000"/>
  <p:notesSz cx="6858000" cy="9144000"/>
  <p:embeddedFontLst>
    <p:embeddedFont>
      <p:font typeface="Helvetica Neue"/>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CC204EEC-7C01-42E9-8E6E-CF8EC8C700CA}">
  <a:tblStyle styleId="{CC204EEC-7C01-42E9-8E6E-CF8EC8C700CA}" styleName="Table_0">
    <a:wholeTbl>
      <a:tcTxStyle b="off" i="off">
        <a:font>
          <a:latin typeface="Arial"/>
          <a:ea typeface="Arial"/>
          <a:cs typeface="Arial"/>
        </a:font>
        <a:schemeClr val="dk1"/>
      </a:tcTxStyle>
      <a:tcStyle>
        <a:tcBdr>
          <a:left>
            <a:ln cap="flat" cmpd="sng" w="12700">
              <a:solidFill>
                <a:schemeClr val="lt1"/>
              </a:solidFill>
              <a:prstDash val="solid"/>
              <a:round/>
              <a:headEnd len="med" w="med" type="none"/>
              <a:tailEnd len="med" w="med" type="none"/>
            </a:ln>
          </a:left>
          <a:right>
            <a:ln cap="flat" cmpd="sng" w="12700">
              <a:solidFill>
                <a:schemeClr val="lt1"/>
              </a:solidFill>
              <a:prstDash val="solid"/>
              <a:round/>
              <a:headEnd len="med" w="med" type="none"/>
              <a:tailEnd len="med" w="med" type="none"/>
            </a:ln>
          </a:right>
          <a:top>
            <a:ln cap="flat" cmpd="sng" w="12700">
              <a:solidFill>
                <a:schemeClr val="lt1"/>
              </a:solidFill>
              <a:prstDash val="solid"/>
              <a:round/>
              <a:headEnd len="med" w="med" type="none"/>
              <a:tailEnd len="med" w="med" type="none"/>
            </a:ln>
          </a:top>
          <a:bottom>
            <a:ln cap="flat" cmpd="sng" w="12700">
              <a:solidFill>
                <a:schemeClr val="lt1"/>
              </a:solidFill>
              <a:prstDash val="solid"/>
              <a:round/>
              <a:headEnd len="med" w="med" type="none"/>
              <a:tailEnd len="med" w="med" type="none"/>
            </a:ln>
          </a:bottom>
          <a:insideH>
            <a:ln cap="flat" cmpd="sng" w="12700">
              <a:solidFill>
                <a:schemeClr val="lt1"/>
              </a:solidFill>
              <a:prstDash val="solid"/>
              <a:round/>
              <a:headEnd len="med" w="med" type="none"/>
              <a:tailEnd len="med" w="med" type="none"/>
            </a:ln>
          </a:insideH>
          <a:insideV>
            <a:ln cap="flat" cmpd="sng" w="12700">
              <a:solidFill>
                <a:schemeClr val="lt1"/>
              </a:solidFill>
              <a:prstDash val="solid"/>
              <a:round/>
              <a:headEnd len="med" w="med" type="none"/>
              <a:tailEnd len="med" w="med" type="none"/>
            </a:ln>
          </a:insideV>
        </a:tcBdr>
        <a:fill>
          <a:solidFill>
            <a:srgbClr val="E6F2F0"/>
          </a:solidFill>
        </a:fill>
      </a:tcStyle>
    </a:wholeTbl>
    <a:band1H>
      <a:tcStyle>
        <a:fill>
          <a:solidFill>
            <a:srgbClr val="CAE5DF"/>
          </a:solidFill>
        </a:fill>
      </a:tcStyle>
    </a:band1H>
    <a:band1V>
      <a:tcStyle>
        <a:fill>
          <a:solidFill>
            <a:srgbClr val="CAE5DF"/>
          </a:solidFill>
        </a:fill>
      </a:tcStyle>
    </a:band1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med" w="med" type="none"/>
              <a:tailEnd len="med" w="med" type="none"/>
            </a:ln>
          </a:top>
        </a:tcBdr>
        <a:fill>
          <a:solidFill>
            <a:schemeClr val="accent1"/>
          </a:solidFill>
        </a:fill>
      </a:tcStyle>
    </a:lastRow>
    <a:firstRow>
      <a:tcTxStyle b="on" i="off">
        <a:font>
          <a:latin typeface="Arial"/>
          <a:ea typeface="Arial"/>
          <a:cs typeface="Arial"/>
        </a:font>
        <a:schemeClr val="lt1"/>
      </a:tcTxStyle>
      <a:tcStyle>
        <a:tcBdr>
          <a:bottom>
            <a:ln cap="flat" cmpd="sng" w="38100">
              <a:solidFill>
                <a:schemeClr val="lt1"/>
              </a:solidFill>
              <a:prstDash val="solid"/>
              <a:round/>
              <a:headEnd len="med" w="med" type="none"/>
              <a:tailEnd len="med" w="med" type="none"/>
            </a:ln>
          </a:bottom>
        </a:tcBdr>
        <a:fill>
          <a:solidFill>
            <a:schemeClr val="accent1"/>
          </a:solidFill>
        </a:fill>
      </a:tcStyle>
    </a:firstRow>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20" Type="http://schemas.openxmlformats.org/officeDocument/2006/relationships/slide" Target="slides/slide11.xml"/><Relationship Id="rId42" Type="http://schemas.openxmlformats.org/officeDocument/2006/relationships/slide" Target="slides/slide33.xml"/><Relationship Id="rId41" Type="http://schemas.openxmlformats.org/officeDocument/2006/relationships/slide" Target="slides/slide32.xml"/><Relationship Id="rId22" Type="http://schemas.openxmlformats.org/officeDocument/2006/relationships/slide" Target="slides/slide13.xml"/><Relationship Id="rId44" Type="http://schemas.openxmlformats.org/officeDocument/2006/relationships/font" Target="fonts/HelveticaNeue-bold.fntdata"/><Relationship Id="rId21" Type="http://schemas.openxmlformats.org/officeDocument/2006/relationships/slide" Target="slides/slide12.xml"/><Relationship Id="rId43" Type="http://schemas.openxmlformats.org/officeDocument/2006/relationships/font" Target="fonts/HelveticaNeue-regular.fntdata"/><Relationship Id="rId24" Type="http://schemas.openxmlformats.org/officeDocument/2006/relationships/slide" Target="slides/slide15.xml"/><Relationship Id="rId46" Type="http://schemas.openxmlformats.org/officeDocument/2006/relationships/font" Target="fonts/HelveticaNeue-boldItalic.fntdata"/><Relationship Id="rId23" Type="http://schemas.openxmlformats.org/officeDocument/2006/relationships/slide" Target="slides/slide14.xml"/><Relationship Id="rId45" Type="http://schemas.openxmlformats.org/officeDocument/2006/relationships/font" Target="fonts/HelveticaNeue-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notesMaster" Target="notesMasters/notesMaster1.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0.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2.xml"/><Relationship Id="rId30" Type="http://schemas.openxmlformats.org/officeDocument/2006/relationships/slide" Target="slides/slide21.xml"/><Relationship Id="rId11" Type="http://schemas.openxmlformats.org/officeDocument/2006/relationships/slide" Target="slides/slide2.xml"/><Relationship Id="rId33" Type="http://schemas.openxmlformats.org/officeDocument/2006/relationships/slide" Target="slides/slide24.xml"/><Relationship Id="rId10" Type="http://schemas.openxmlformats.org/officeDocument/2006/relationships/slide" Target="slides/slide1.xml"/><Relationship Id="rId32" Type="http://schemas.openxmlformats.org/officeDocument/2006/relationships/slide" Target="slides/slide23.xml"/><Relationship Id="rId13" Type="http://schemas.openxmlformats.org/officeDocument/2006/relationships/slide" Target="slides/slide4.xml"/><Relationship Id="rId35" Type="http://schemas.openxmlformats.org/officeDocument/2006/relationships/slide" Target="slides/slide26.xml"/><Relationship Id="rId12" Type="http://schemas.openxmlformats.org/officeDocument/2006/relationships/slide" Target="slides/slide3.xml"/><Relationship Id="rId34" Type="http://schemas.openxmlformats.org/officeDocument/2006/relationships/slide" Target="slides/slide25.xml"/><Relationship Id="rId15" Type="http://schemas.openxmlformats.org/officeDocument/2006/relationships/slide" Target="slides/slide6.xml"/><Relationship Id="rId37" Type="http://schemas.openxmlformats.org/officeDocument/2006/relationships/slide" Target="slides/slide28.xml"/><Relationship Id="rId14" Type="http://schemas.openxmlformats.org/officeDocument/2006/relationships/slide" Target="slides/slide5.xml"/><Relationship Id="rId36" Type="http://schemas.openxmlformats.org/officeDocument/2006/relationships/slide" Target="slides/slide27.xml"/><Relationship Id="rId17" Type="http://schemas.openxmlformats.org/officeDocument/2006/relationships/slide" Target="slides/slide8.xml"/><Relationship Id="rId39" Type="http://schemas.openxmlformats.org/officeDocument/2006/relationships/slide" Target="slides/slide30.xml"/><Relationship Id="rId16" Type="http://schemas.openxmlformats.org/officeDocument/2006/relationships/slide" Target="slides/slide7.xml"/><Relationship Id="rId38" Type="http://schemas.openxmlformats.org/officeDocument/2006/relationships/slide" Target="slides/slide29.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799" cy="457200"/>
          </a:xfrm>
          <a:prstGeom prst="rect">
            <a:avLst/>
          </a:prstGeom>
          <a:noFill/>
          <a:ln>
            <a:noFill/>
          </a:ln>
        </p:spPr>
        <p:txBody>
          <a:bodyPr anchorCtr="0" anchor="t" bIns="91425" lIns="91425" rIns="91425" tIns="91425"/>
          <a:lstStyle>
            <a:lvl1pPr indent="0" lvl="0" marL="0" marR="0" rtl="0" algn="l">
              <a:spcBef>
                <a:spcPts val="0"/>
              </a:spcBef>
              <a:spcAft>
                <a:spcPts val="0"/>
              </a:spcAft>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4" name="Shape 4"/>
          <p:cNvSpPr txBox="1"/>
          <p:nvPr>
            <p:ph idx="10" type="dt"/>
          </p:nvPr>
        </p:nvSpPr>
        <p:spPr>
          <a:xfrm>
            <a:off x="3884612" y="0"/>
            <a:ext cx="2971799" cy="457200"/>
          </a:xfrm>
          <a:prstGeom prst="rect">
            <a:avLst/>
          </a:prstGeom>
          <a:noFill/>
          <a:ln>
            <a:noFill/>
          </a:ln>
        </p:spPr>
        <p:txBody>
          <a:bodyPr anchorCtr="0" anchor="t" bIns="91425" lIns="91425" rIns="91425" tIns="91425"/>
          <a:lstStyle>
            <a:lvl1pPr indent="0" lvl="0" marL="0" marR="0" rtl="0" algn="r">
              <a:spcBef>
                <a:spcPts val="0"/>
              </a:spcBef>
              <a:spcAft>
                <a:spcPts val="0"/>
              </a:spcAft>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5" name="Shape 5"/>
          <p:cNvSpPr/>
          <p:nvPr>
            <p:ph idx="3"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 name="Shape 6"/>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indent="0" lvl="0" marL="0" marR="0" rtl="0" algn="l">
              <a:spcBef>
                <a:spcPts val="360"/>
              </a:spcBef>
              <a:spcAft>
                <a:spcPts val="0"/>
              </a:spcAft>
              <a:buNone/>
              <a:defRPr b="0" i="0" sz="1200" u="none" cap="none" strike="noStrike">
                <a:solidFill>
                  <a:schemeClr val="dk1"/>
                </a:solidFill>
                <a:latin typeface="Calibri"/>
                <a:ea typeface="Calibri"/>
                <a:cs typeface="Calibri"/>
                <a:sym typeface="Calibri"/>
              </a:defRPr>
            </a:lvl1pPr>
            <a:lvl2pPr indent="0" lvl="1" marL="457200" marR="0" rtl="0" algn="l">
              <a:spcBef>
                <a:spcPts val="360"/>
              </a:spcBef>
              <a:spcAft>
                <a:spcPts val="0"/>
              </a:spcAft>
              <a:buNone/>
              <a:defRPr b="0" i="0" sz="1200" u="none" cap="none" strike="noStrike">
                <a:solidFill>
                  <a:schemeClr val="dk1"/>
                </a:solidFill>
                <a:latin typeface="Calibri"/>
                <a:ea typeface="Calibri"/>
                <a:cs typeface="Calibri"/>
                <a:sym typeface="Calibri"/>
              </a:defRPr>
            </a:lvl2pPr>
            <a:lvl3pPr indent="0" lvl="2" marL="914400" marR="0" rtl="0" algn="l">
              <a:spcBef>
                <a:spcPts val="360"/>
              </a:spcBef>
              <a:spcAft>
                <a:spcPts val="0"/>
              </a:spcAft>
              <a:buNone/>
              <a:defRPr b="0" i="0" sz="1200" u="none" cap="none" strike="noStrike">
                <a:solidFill>
                  <a:schemeClr val="dk1"/>
                </a:solidFill>
                <a:latin typeface="Calibri"/>
                <a:ea typeface="Calibri"/>
                <a:cs typeface="Calibri"/>
                <a:sym typeface="Calibri"/>
              </a:defRPr>
            </a:lvl3pPr>
            <a:lvl4pPr indent="0" lvl="3" marL="1371600" marR="0" rtl="0" algn="l">
              <a:spcBef>
                <a:spcPts val="360"/>
              </a:spcBef>
              <a:spcAft>
                <a:spcPts val="0"/>
              </a:spcAft>
              <a:buNone/>
              <a:defRPr b="0" i="0" sz="1200" u="none" cap="none" strike="noStrike">
                <a:solidFill>
                  <a:schemeClr val="dk1"/>
                </a:solidFill>
                <a:latin typeface="Calibri"/>
                <a:ea typeface="Calibri"/>
                <a:cs typeface="Calibri"/>
                <a:sym typeface="Calibri"/>
              </a:defRPr>
            </a:lvl4pPr>
            <a:lvl5pPr indent="0" lvl="4" marL="1828800" marR="0" rtl="0" algn="l">
              <a:spcBef>
                <a:spcPts val="360"/>
              </a:spcBef>
              <a:spcAft>
                <a:spcPts val="0"/>
              </a:spcAft>
              <a:buNone/>
              <a:defRPr b="0" i="0" sz="1200" u="none" cap="none" strike="noStrike">
                <a:solidFill>
                  <a:schemeClr val="dk1"/>
                </a:solidFill>
                <a:latin typeface="Calibri"/>
                <a:ea typeface="Calibri"/>
                <a:cs typeface="Calibri"/>
                <a:sym typeface="Calibri"/>
              </a:defRPr>
            </a:lvl5pPr>
            <a:lvl6pPr indent="0" lvl="5" marL="2286000" marR="0" rtl="0" algn="l">
              <a:spcBef>
                <a:spcPts val="0"/>
              </a:spcBef>
              <a:buNone/>
              <a:defRPr b="0" i="0" sz="1200" u="none" cap="none" strike="noStrike">
                <a:solidFill>
                  <a:schemeClr val="dk1"/>
                </a:solidFill>
                <a:latin typeface="Calibri"/>
                <a:ea typeface="Calibri"/>
                <a:cs typeface="Calibri"/>
                <a:sym typeface="Calibri"/>
              </a:defRPr>
            </a:lvl6pPr>
            <a:lvl7pPr indent="0" lvl="6" marL="2743200" marR="0" rtl="0" algn="l">
              <a:spcBef>
                <a:spcPts val="0"/>
              </a:spcBef>
              <a:buNone/>
              <a:defRPr b="0" i="0" sz="1200" u="none" cap="none" strike="noStrike">
                <a:solidFill>
                  <a:schemeClr val="dk1"/>
                </a:solidFill>
                <a:latin typeface="Calibri"/>
                <a:ea typeface="Calibri"/>
                <a:cs typeface="Calibri"/>
                <a:sym typeface="Calibri"/>
              </a:defRPr>
            </a:lvl7pPr>
            <a:lvl8pPr indent="0" lvl="7" marL="3200400" marR="0" rtl="0" algn="l">
              <a:spcBef>
                <a:spcPts val="0"/>
              </a:spcBef>
              <a:buNone/>
              <a:defRPr b="0" i="0" sz="1200" u="none" cap="none" strike="noStrike">
                <a:solidFill>
                  <a:schemeClr val="dk1"/>
                </a:solidFill>
                <a:latin typeface="Calibri"/>
                <a:ea typeface="Calibri"/>
                <a:cs typeface="Calibri"/>
                <a:sym typeface="Calibri"/>
              </a:defRPr>
            </a:lvl8pPr>
            <a:lvl9pPr indent="0" lvl="8" marL="3657600" marR="0" rtl="0" algn="l">
              <a:spcBef>
                <a:spcPts val="0"/>
              </a:spcBef>
              <a:buNone/>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8685213"/>
            <a:ext cx="2971799" cy="457200"/>
          </a:xfrm>
          <a:prstGeom prst="rect">
            <a:avLst/>
          </a:prstGeom>
          <a:noFill/>
          <a:ln>
            <a:noFill/>
          </a:ln>
        </p:spPr>
        <p:txBody>
          <a:bodyPr anchorCtr="0" anchor="b" bIns="91425" lIns="91425" rIns="91425" tIns="91425"/>
          <a:lstStyle>
            <a:lvl1pPr indent="0" lvl="0" marL="0" marR="0" rtl="0" algn="l">
              <a:spcBef>
                <a:spcPts val="0"/>
              </a:spcBef>
              <a:spcAft>
                <a:spcPts val="0"/>
              </a:spcAft>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8" name="Shape 8"/>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4" name="Shape 534"/>
        <p:cNvGrpSpPr/>
        <p:nvPr/>
      </p:nvGrpSpPr>
      <p:grpSpPr>
        <a:xfrm>
          <a:off x="0" y="0"/>
          <a:ext cx="0" cy="0"/>
          <a:chOff x="0" y="0"/>
          <a:chExt cx="0" cy="0"/>
        </a:xfrm>
      </p:grpSpPr>
      <p:sp>
        <p:nvSpPr>
          <p:cNvPr id="535" name="Shape 53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
        <p:nvSpPr>
          <p:cNvPr id="536" name="Shape 53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2" name="Shape 752"/>
        <p:cNvGrpSpPr/>
        <p:nvPr/>
      </p:nvGrpSpPr>
      <p:grpSpPr>
        <a:xfrm>
          <a:off x="0" y="0"/>
          <a:ext cx="0" cy="0"/>
          <a:chOff x="0" y="0"/>
          <a:chExt cx="0" cy="0"/>
        </a:xfrm>
      </p:grpSpPr>
      <p:sp>
        <p:nvSpPr>
          <p:cNvPr id="753" name="Shape 75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
        <p:nvSpPr>
          <p:cNvPr id="754" name="Shape 75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
        <p:nvSpPr>
          <p:cNvPr id="755" name="Shape 755"/>
          <p:cNvSpPr txBox="1"/>
          <p:nvPr>
            <p:ph idx="12" type="sldNum"/>
          </p:nvPr>
        </p:nvSpPr>
        <p:spPr>
          <a:xfrm>
            <a:off x="3884612" y="8685213"/>
            <a:ext cx="2971800" cy="4572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9" name="Shape 759"/>
        <p:cNvGrpSpPr/>
        <p:nvPr/>
      </p:nvGrpSpPr>
      <p:grpSpPr>
        <a:xfrm>
          <a:off x="0" y="0"/>
          <a:ext cx="0" cy="0"/>
          <a:chOff x="0" y="0"/>
          <a:chExt cx="0" cy="0"/>
        </a:xfrm>
      </p:grpSpPr>
      <p:sp>
        <p:nvSpPr>
          <p:cNvPr id="760" name="Shape 76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761" name="Shape 761"/>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0" i="0" lang="en-US" sz="1200" u="none" cap="none" strike="noStrike">
                <a:solidFill>
                  <a:schemeClr val="dk1"/>
                </a:solidFill>
                <a:latin typeface="Calibri"/>
                <a:ea typeface="Calibri"/>
                <a:cs typeface="Calibri"/>
                <a:sym typeface="Calibri"/>
              </a:rPr>
              <a:t>Natural language Processing Example : </a:t>
            </a:r>
          </a:p>
          <a:p>
            <a:pPr indent="0" lvl="0" marL="0" marR="0" rtl="0" algn="l">
              <a:spcBef>
                <a:spcPts val="360"/>
              </a:spcBef>
              <a:spcAft>
                <a:spcPts val="0"/>
              </a:spcAft>
              <a:buSzPct val="25000"/>
              <a:buNone/>
            </a:pPr>
            <a:r>
              <a:rPr b="0" i="0" lang="en-US" sz="1200" u="none" cap="none" strike="noStrike">
                <a:solidFill>
                  <a:schemeClr val="dk1"/>
                </a:solidFill>
                <a:latin typeface="Calibri"/>
                <a:ea typeface="Calibri"/>
                <a:cs typeface="Calibri"/>
                <a:sym typeface="Calibri"/>
              </a:rPr>
              <a:t>A technician asks about symptoms an asset is displaying.  The system uses additional context including location and asset data to understand the intent of the query and returns suggestions for possible causes and repairs.</a:t>
            </a:r>
          </a:p>
          <a:p>
            <a:pPr indent="0" lvl="0" marL="0" marR="0" rtl="0" algn="l">
              <a:spcBef>
                <a:spcPts val="360"/>
              </a:spcBef>
              <a:spcAft>
                <a:spcPts val="0"/>
              </a:spcAft>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360"/>
              </a:spcBef>
              <a:spcAft>
                <a:spcPts val="0"/>
              </a:spcAft>
              <a:buSzPct val="25000"/>
              <a:buNone/>
            </a:pPr>
            <a:r>
              <a:rPr b="0" i="0" lang="en-US" sz="1200" u="none" cap="none" strike="noStrike">
                <a:solidFill>
                  <a:schemeClr val="dk1"/>
                </a:solidFill>
                <a:latin typeface="Calibri"/>
                <a:ea typeface="Calibri"/>
                <a:cs typeface="Calibri"/>
                <a:sym typeface="Calibri"/>
              </a:rPr>
              <a:t>Machine Learning Example : </a:t>
            </a:r>
          </a:p>
          <a:p>
            <a:pPr indent="0" lvl="0" marL="0" marR="0" rtl="0" algn="l">
              <a:spcBef>
                <a:spcPts val="0"/>
              </a:spcBef>
              <a:spcAft>
                <a:spcPts val="0"/>
              </a:spcAft>
              <a:buSzPct val="25000"/>
              <a:buNone/>
            </a:pPr>
            <a:r>
              <a:rPr b="0" i="0" lang="en-US" sz="1200" u="none" cap="none" strike="noStrike">
                <a:solidFill>
                  <a:schemeClr val="lt1"/>
                </a:solidFill>
                <a:latin typeface="Calibri"/>
                <a:ea typeface="Calibri"/>
                <a:cs typeface="Calibri"/>
                <a:sym typeface="Calibri"/>
              </a:rPr>
              <a:t>The system monitors incoming data from a fleet of equipment to learn both normal and abnormal conditions taking into account environment and production processes which are often unique to each piece of equipment and location.</a:t>
            </a:r>
          </a:p>
          <a:p>
            <a:pPr indent="0" lvl="0" marL="0" marR="0" rtl="0" algn="l">
              <a:spcBef>
                <a:spcPts val="0"/>
              </a:spcBef>
              <a:spcAft>
                <a:spcPts val="0"/>
              </a:spcAft>
              <a:buSzPct val="25000"/>
              <a:buNone/>
            </a:pPr>
            <a:r>
              <a:t/>
            </a:r>
            <a:endParaRPr b="0" i="0" sz="1200" u="none" cap="none" strike="noStrike">
              <a:solidFill>
                <a:schemeClr val="lt1"/>
              </a:solidFill>
              <a:latin typeface="Calibri"/>
              <a:ea typeface="Calibri"/>
              <a:cs typeface="Calibri"/>
              <a:sym typeface="Calibri"/>
            </a:endParaRPr>
          </a:p>
          <a:p>
            <a:pPr indent="0" lvl="0" marL="0" marR="0" rtl="0" algn="l">
              <a:spcBef>
                <a:spcPts val="0"/>
              </a:spcBef>
              <a:spcAft>
                <a:spcPts val="0"/>
              </a:spcAft>
              <a:buSzPct val="25000"/>
              <a:buNone/>
            </a:pPr>
            <a:r>
              <a:rPr b="0" i="0" lang="en-US" sz="1200" u="none" cap="none" strike="noStrike">
                <a:solidFill>
                  <a:schemeClr val="lt1"/>
                </a:solidFill>
                <a:latin typeface="Calibri"/>
                <a:ea typeface="Calibri"/>
                <a:cs typeface="Calibri"/>
                <a:sym typeface="Calibri"/>
              </a:rPr>
              <a:t>Textual Data Example: </a:t>
            </a:r>
          </a:p>
          <a:p>
            <a:pPr indent="0" lvl="0" marL="0" marR="0" rtl="0" algn="l">
              <a:spcBef>
                <a:spcPts val="360"/>
              </a:spcBef>
              <a:spcAft>
                <a:spcPts val="0"/>
              </a:spcAft>
              <a:buSzPct val="25000"/>
              <a:buNone/>
            </a:pPr>
            <a:r>
              <a:rPr b="0" i="0" lang="en-US" sz="1200" u="none" cap="none" strike="noStrike">
                <a:solidFill>
                  <a:schemeClr val="lt1"/>
                </a:solidFill>
                <a:latin typeface="Calibri"/>
                <a:ea typeface="Calibri"/>
                <a:cs typeface="Calibri"/>
                <a:sym typeface="Calibri"/>
              </a:rPr>
              <a:t> An asset analyst uncovers emerging problems and identifies possible root causes by analyzing the unstructured text found in customer problem reports and maintenance logs. </a:t>
            </a:r>
          </a:p>
          <a:p>
            <a:pPr indent="0" lvl="0" marL="0" marR="0" rtl="0" algn="l">
              <a:spcBef>
                <a:spcPts val="360"/>
              </a:spcBef>
              <a:spcAft>
                <a:spcPts val="0"/>
              </a:spcAft>
              <a:buSzPct val="25000"/>
              <a:buNone/>
            </a:pPr>
            <a:r>
              <a:t/>
            </a:r>
            <a:endParaRPr b="0" i="0" sz="1200" u="none" cap="none" strike="noStrike">
              <a:solidFill>
                <a:schemeClr val="lt1"/>
              </a:solidFill>
              <a:latin typeface="Calibri"/>
              <a:ea typeface="Calibri"/>
              <a:cs typeface="Calibri"/>
              <a:sym typeface="Calibri"/>
            </a:endParaRPr>
          </a:p>
          <a:p>
            <a:pPr indent="0" lvl="0" marL="0" marR="0" rtl="0" algn="l">
              <a:spcBef>
                <a:spcPts val="360"/>
              </a:spcBef>
              <a:spcAft>
                <a:spcPts val="0"/>
              </a:spcAft>
              <a:buSzPct val="25000"/>
              <a:buNone/>
            </a:pPr>
            <a:r>
              <a:rPr b="0" i="0" lang="en-US" sz="1200" u="none" cap="none" strike="noStrike">
                <a:solidFill>
                  <a:schemeClr val="lt1"/>
                </a:solidFill>
                <a:latin typeface="Calibri"/>
                <a:ea typeface="Calibri"/>
                <a:cs typeface="Calibri"/>
                <a:sym typeface="Calibri"/>
              </a:rPr>
              <a:t>Video/Image Analysis</a:t>
            </a:r>
          </a:p>
          <a:p>
            <a:pPr indent="0" lvl="0" marL="0" marR="0" rtl="0" algn="l">
              <a:spcBef>
                <a:spcPts val="360"/>
              </a:spcBef>
              <a:spcAft>
                <a:spcPts val="0"/>
              </a:spcAft>
              <a:buSzPct val="25000"/>
              <a:buNone/>
            </a:pPr>
            <a:r>
              <a:rPr b="0" i="0" lang="en-US" sz="1200" u="none" cap="none" strike="noStrike">
                <a:solidFill>
                  <a:schemeClr val="dk1"/>
                </a:solidFill>
                <a:latin typeface="Calibri"/>
                <a:ea typeface="Calibri"/>
                <a:cs typeface="Calibri"/>
                <a:sym typeface="Calibri"/>
              </a:rPr>
              <a:t>Example:</a:t>
            </a:r>
          </a:p>
          <a:p>
            <a:pPr indent="0" lvl="0" marL="0" marR="0" rtl="0" algn="l">
              <a:spcBef>
                <a:spcPts val="0"/>
              </a:spcBef>
              <a:spcAft>
                <a:spcPts val="0"/>
              </a:spcAft>
              <a:buSzPct val="25000"/>
              <a:buNone/>
            </a:pPr>
            <a:r>
              <a:rPr b="0" i="0" lang="en-US" sz="1200" u="none" cap="none" strike="noStrike">
                <a:solidFill>
                  <a:schemeClr val="dk1"/>
                </a:solidFill>
                <a:latin typeface="Calibri"/>
                <a:ea typeface="Calibri"/>
                <a:cs typeface="Calibri"/>
                <a:sym typeface="Calibri"/>
              </a:rPr>
              <a:t>Production environments are monitored with video cameras and sensors, and a worker entering a hazardous area without the proper safety equipment is automatically notified and a safety incident is logged.</a:t>
            </a:r>
          </a:p>
          <a:p>
            <a:pPr indent="0" lvl="0" marL="0" marR="0" rtl="0" algn="l">
              <a:spcBef>
                <a:spcPts val="360"/>
              </a:spcBef>
              <a:spcAft>
                <a:spcPts val="0"/>
              </a:spcAft>
              <a:buSzPct val="25000"/>
              <a:buNone/>
            </a:pPr>
            <a:r>
              <a:t/>
            </a:r>
            <a:endParaRPr b="0" i="0" sz="1200" u="none" cap="none" strike="noStrike">
              <a:solidFill>
                <a:schemeClr val="lt1"/>
              </a:solidFill>
              <a:latin typeface="Calibri"/>
              <a:ea typeface="Calibri"/>
              <a:cs typeface="Calibri"/>
              <a:sym typeface="Calibri"/>
            </a:endParaRPr>
          </a:p>
          <a:p>
            <a:pPr indent="0" lvl="0" marL="0" marR="0" rtl="0" algn="l">
              <a:spcBef>
                <a:spcPts val="0"/>
              </a:spcBef>
              <a:spcAft>
                <a:spcPts val="0"/>
              </a:spcAft>
              <a:buSzPct val="25000"/>
              <a:buNone/>
            </a:pPr>
            <a:r>
              <a:t/>
            </a:r>
            <a:endParaRPr b="0" i="0" sz="1200" u="none" cap="none" strike="noStrike">
              <a:solidFill>
                <a:schemeClr val="lt1"/>
              </a:solidFill>
              <a:latin typeface="Calibri"/>
              <a:ea typeface="Calibri"/>
              <a:cs typeface="Calibri"/>
              <a:sym typeface="Calibri"/>
            </a:endParaRPr>
          </a:p>
          <a:p>
            <a:pPr indent="0" lvl="0" marL="0" marR="0" rtl="0" algn="l">
              <a:spcBef>
                <a:spcPts val="360"/>
              </a:spcBef>
              <a:spcAft>
                <a:spcPts val="0"/>
              </a:spcAft>
              <a:buSzPct val="25000"/>
              <a:buNone/>
            </a:pPr>
            <a:r>
              <a:t/>
            </a:r>
            <a:endParaRPr b="0" i="0" sz="1200" u="none" cap="none" strike="noStrike">
              <a:solidFill>
                <a:schemeClr val="dk1"/>
              </a:solidFill>
              <a:latin typeface="Calibri"/>
              <a:ea typeface="Calibri"/>
              <a:cs typeface="Calibri"/>
              <a:sym typeface="Calibri"/>
            </a:endParaRPr>
          </a:p>
        </p:txBody>
      </p:sp>
      <p:sp>
        <p:nvSpPr>
          <p:cNvPr id="762" name="Shape 762"/>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0" name="Shape 770"/>
        <p:cNvGrpSpPr/>
        <p:nvPr/>
      </p:nvGrpSpPr>
      <p:grpSpPr>
        <a:xfrm>
          <a:off x="0" y="0"/>
          <a:ext cx="0" cy="0"/>
          <a:chOff x="0" y="0"/>
          <a:chExt cx="0" cy="0"/>
        </a:xfrm>
      </p:grpSpPr>
      <p:sp>
        <p:nvSpPr>
          <p:cNvPr id="771" name="Shape 77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772" name="Shape 772"/>
          <p:cNvSpPr txBox="1"/>
          <p:nvPr>
            <p:ph idx="1" type="body"/>
          </p:nvPr>
        </p:nvSpPr>
        <p:spPr>
          <a:xfrm>
            <a:off x="685800" y="4343400"/>
            <a:ext cx="5486400" cy="41148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t/>
            </a:r>
            <a:endParaRPr b="0" i="0" sz="1200" u="none" cap="none" strike="noStrike">
              <a:solidFill>
                <a:schemeClr val="dk1"/>
              </a:solidFill>
              <a:latin typeface="Calibri"/>
              <a:ea typeface="Calibri"/>
              <a:cs typeface="Calibri"/>
              <a:sym typeface="Calibri"/>
            </a:endParaRPr>
          </a:p>
        </p:txBody>
      </p:sp>
      <p:sp>
        <p:nvSpPr>
          <p:cNvPr id="773" name="Shape 773"/>
          <p:cNvSpPr txBox="1"/>
          <p:nvPr>
            <p:ph idx="12" type="sldNum"/>
          </p:nvPr>
        </p:nvSpPr>
        <p:spPr>
          <a:xfrm>
            <a:off x="3884612" y="8685213"/>
            <a:ext cx="2971800"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9" name="Shape 779"/>
        <p:cNvGrpSpPr/>
        <p:nvPr/>
      </p:nvGrpSpPr>
      <p:grpSpPr>
        <a:xfrm>
          <a:off x="0" y="0"/>
          <a:ext cx="0" cy="0"/>
          <a:chOff x="0" y="0"/>
          <a:chExt cx="0" cy="0"/>
        </a:xfrm>
      </p:grpSpPr>
      <p:sp>
        <p:nvSpPr>
          <p:cNvPr id="780" name="Shape 78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
        <p:nvSpPr>
          <p:cNvPr id="781" name="Shape 78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
        <p:nvSpPr>
          <p:cNvPr id="782" name="Shape 782"/>
          <p:cNvSpPr txBox="1"/>
          <p:nvPr>
            <p:ph idx="12" type="sldNum"/>
          </p:nvPr>
        </p:nvSpPr>
        <p:spPr>
          <a:xfrm>
            <a:off x="3884612" y="8685213"/>
            <a:ext cx="2971800" cy="4572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7" name="Shape 787"/>
        <p:cNvGrpSpPr/>
        <p:nvPr/>
      </p:nvGrpSpPr>
      <p:grpSpPr>
        <a:xfrm>
          <a:off x="0" y="0"/>
          <a:ext cx="0" cy="0"/>
          <a:chOff x="0" y="0"/>
          <a:chExt cx="0" cy="0"/>
        </a:xfrm>
      </p:grpSpPr>
      <p:sp>
        <p:nvSpPr>
          <p:cNvPr id="788" name="Shape 78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
        <p:nvSpPr>
          <p:cNvPr id="789" name="Shape 78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
        <p:nvSpPr>
          <p:cNvPr id="790" name="Shape 790"/>
          <p:cNvSpPr txBox="1"/>
          <p:nvPr>
            <p:ph idx="12" type="sldNum"/>
          </p:nvPr>
        </p:nvSpPr>
        <p:spPr>
          <a:xfrm>
            <a:off x="3884612" y="8685213"/>
            <a:ext cx="2971800" cy="4572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94" name="Shape 794"/>
        <p:cNvGrpSpPr/>
        <p:nvPr/>
      </p:nvGrpSpPr>
      <p:grpSpPr>
        <a:xfrm>
          <a:off x="0" y="0"/>
          <a:ext cx="0" cy="0"/>
          <a:chOff x="0" y="0"/>
          <a:chExt cx="0" cy="0"/>
        </a:xfrm>
      </p:grpSpPr>
      <p:sp>
        <p:nvSpPr>
          <p:cNvPr id="795" name="Shape 79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796" name="Shape 796"/>
          <p:cNvSpPr txBox="1"/>
          <p:nvPr>
            <p:ph idx="1" type="body"/>
          </p:nvPr>
        </p:nvSpPr>
        <p:spPr>
          <a:xfrm>
            <a:off x="685800" y="4343400"/>
            <a:ext cx="5486400" cy="41148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t/>
            </a:r>
            <a:endParaRPr b="0" i="0" sz="1200" u="none" cap="none" strike="noStrike">
              <a:solidFill>
                <a:schemeClr val="dk1"/>
              </a:solidFill>
              <a:latin typeface="Calibri"/>
              <a:ea typeface="Calibri"/>
              <a:cs typeface="Calibri"/>
              <a:sym typeface="Calibri"/>
            </a:endParaRPr>
          </a:p>
        </p:txBody>
      </p:sp>
      <p:sp>
        <p:nvSpPr>
          <p:cNvPr id="797" name="Shape 797"/>
          <p:cNvSpPr txBox="1"/>
          <p:nvPr>
            <p:ph idx="12" type="sldNum"/>
          </p:nvPr>
        </p:nvSpPr>
        <p:spPr>
          <a:xfrm>
            <a:off x="3884612" y="8685213"/>
            <a:ext cx="2971800"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01" name="Shape 801"/>
        <p:cNvGrpSpPr/>
        <p:nvPr/>
      </p:nvGrpSpPr>
      <p:grpSpPr>
        <a:xfrm>
          <a:off x="0" y="0"/>
          <a:ext cx="0" cy="0"/>
          <a:chOff x="0" y="0"/>
          <a:chExt cx="0" cy="0"/>
        </a:xfrm>
      </p:grpSpPr>
      <p:sp>
        <p:nvSpPr>
          <p:cNvPr id="802" name="Shape 8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03" name="Shape 803"/>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07" name="Shape 807"/>
        <p:cNvGrpSpPr/>
        <p:nvPr/>
      </p:nvGrpSpPr>
      <p:grpSpPr>
        <a:xfrm>
          <a:off x="0" y="0"/>
          <a:ext cx="0" cy="0"/>
          <a:chOff x="0" y="0"/>
          <a:chExt cx="0" cy="0"/>
        </a:xfrm>
      </p:grpSpPr>
      <p:sp>
        <p:nvSpPr>
          <p:cNvPr id="808" name="Shape 8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09" name="Shape 809"/>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18" name="Shape 818"/>
        <p:cNvGrpSpPr/>
        <p:nvPr/>
      </p:nvGrpSpPr>
      <p:grpSpPr>
        <a:xfrm>
          <a:off x="0" y="0"/>
          <a:ext cx="0" cy="0"/>
          <a:chOff x="0" y="0"/>
          <a:chExt cx="0" cy="0"/>
        </a:xfrm>
      </p:grpSpPr>
      <p:sp>
        <p:nvSpPr>
          <p:cNvPr id="819" name="Shape 81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
        <p:nvSpPr>
          <p:cNvPr id="820" name="Shape 82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
        <p:nvSpPr>
          <p:cNvPr id="821" name="Shape 821"/>
          <p:cNvSpPr txBox="1"/>
          <p:nvPr>
            <p:ph idx="12" type="sldNum"/>
          </p:nvPr>
        </p:nvSpPr>
        <p:spPr>
          <a:xfrm>
            <a:off x="3884612" y="8685213"/>
            <a:ext cx="2971800" cy="4572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26" name="Shape 826"/>
        <p:cNvGrpSpPr/>
        <p:nvPr/>
      </p:nvGrpSpPr>
      <p:grpSpPr>
        <a:xfrm>
          <a:off x="0" y="0"/>
          <a:ext cx="0" cy="0"/>
          <a:chOff x="0" y="0"/>
          <a:chExt cx="0" cy="0"/>
        </a:xfrm>
      </p:grpSpPr>
      <p:sp>
        <p:nvSpPr>
          <p:cNvPr id="827" name="Shape 82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
        <p:nvSpPr>
          <p:cNvPr id="828" name="Shape 82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
        <p:nvSpPr>
          <p:cNvPr id="829" name="Shape 829"/>
          <p:cNvSpPr txBox="1"/>
          <p:nvPr>
            <p:ph idx="12" type="sldNum"/>
          </p:nvPr>
        </p:nvSpPr>
        <p:spPr>
          <a:xfrm>
            <a:off x="3884612" y="8685213"/>
            <a:ext cx="2971800" cy="4572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9" name="Shape 539"/>
        <p:cNvGrpSpPr/>
        <p:nvPr/>
      </p:nvGrpSpPr>
      <p:grpSpPr>
        <a:xfrm>
          <a:off x="0" y="0"/>
          <a:ext cx="0" cy="0"/>
          <a:chOff x="0" y="0"/>
          <a:chExt cx="0" cy="0"/>
        </a:xfrm>
      </p:grpSpPr>
      <p:sp>
        <p:nvSpPr>
          <p:cNvPr id="540" name="Shape 540"/>
          <p:cNvSpPr/>
          <p:nvPr>
            <p:ph idx="2" type="sldImg"/>
          </p:nvPr>
        </p:nvSpPr>
        <p:spPr>
          <a:xfrm>
            <a:off x="349250" y="669925"/>
            <a:ext cx="5948362" cy="334644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41" name="Shape 541"/>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t/>
            </a:r>
            <a:endParaRPr b="0" i="0" sz="1200" u="none" cap="none" strike="noStrike">
              <a:solidFill>
                <a:schemeClr val="dk1"/>
              </a:solidFill>
              <a:latin typeface="Calibri"/>
              <a:ea typeface="Calibri"/>
              <a:cs typeface="Calibri"/>
              <a:sym typeface="Calibri"/>
            </a:endParaRPr>
          </a:p>
        </p:txBody>
      </p:sp>
      <p:sp>
        <p:nvSpPr>
          <p:cNvPr id="542" name="Shape 542"/>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n-US" sz="1200">
                <a:solidFill>
                  <a:srgbClr val="000000"/>
                </a:solidFill>
                <a:latin typeface="Calibri"/>
                <a:ea typeface="Calibri"/>
                <a:cs typeface="Calibri"/>
                <a:sym typeface="Calibri"/>
              </a:rPr>
              <a:t>‹#›</a:t>
            </a:fld>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34" name="Shape 834"/>
        <p:cNvGrpSpPr/>
        <p:nvPr/>
      </p:nvGrpSpPr>
      <p:grpSpPr>
        <a:xfrm>
          <a:off x="0" y="0"/>
          <a:ext cx="0" cy="0"/>
          <a:chOff x="0" y="0"/>
          <a:chExt cx="0" cy="0"/>
        </a:xfrm>
      </p:grpSpPr>
      <p:sp>
        <p:nvSpPr>
          <p:cNvPr id="835" name="Shape 83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836" name="Shape 836"/>
          <p:cNvSpPr txBox="1"/>
          <p:nvPr>
            <p:ph idx="1" type="body"/>
          </p:nvPr>
        </p:nvSpPr>
        <p:spPr>
          <a:xfrm>
            <a:off x="685800" y="4343400"/>
            <a:ext cx="5486400"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837" name="Shape 837"/>
          <p:cNvSpPr txBox="1"/>
          <p:nvPr>
            <p:ph idx="12" type="sldNum"/>
          </p:nvPr>
        </p:nvSpPr>
        <p:spPr>
          <a:xfrm>
            <a:off x="3884612" y="8685213"/>
            <a:ext cx="2971800"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46" name="Shape 846"/>
        <p:cNvGrpSpPr/>
        <p:nvPr/>
      </p:nvGrpSpPr>
      <p:grpSpPr>
        <a:xfrm>
          <a:off x="0" y="0"/>
          <a:ext cx="0" cy="0"/>
          <a:chOff x="0" y="0"/>
          <a:chExt cx="0" cy="0"/>
        </a:xfrm>
      </p:grpSpPr>
      <p:sp>
        <p:nvSpPr>
          <p:cNvPr id="847" name="Shape 84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
        <p:nvSpPr>
          <p:cNvPr id="848" name="Shape 84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
        <p:nvSpPr>
          <p:cNvPr id="849" name="Shape 849"/>
          <p:cNvSpPr txBox="1"/>
          <p:nvPr>
            <p:ph idx="12" type="sldNum"/>
          </p:nvPr>
        </p:nvSpPr>
        <p:spPr>
          <a:xfrm>
            <a:off x="3884612" y="8685213"/>
            <a:ext cx="2971800" cy="4572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52" name="Shape 852"/>
        <p:cNvGrpSpPr/>
        <p:nvPr/>
      </p:nvGrpSpPr>
      <p:grpSpPr>
        <a:xfrm>
          <a:off x="0" y="0"/>
          <a:ext cx="0" cy="0"/>
          <a:chOff x="0" y="0"/>
          <a:chExt cx="0" cy="0"/>
        </a:xfrm>
      </p:grpSpPr>
      <p:sp>
        <p:nvSpPr>
          <p:cNvPr id="853" name="Shape 85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
        <p:nvSpPr>
          <p:cNvPr id="854" name="Shape 85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
        <p:nvSpPr>
          <p:cNvPr id="855" name="Shape 855"/>
          <p:cNvSpPr txBox="1"/>
          <p:nvPr>
            <p:ph idx="12" type="sldNum"/>
          </p:nvPr>
        </p:nvSpPr>
        <p:spPr>
          <a:xfrm>
            <a:off x="3884612" y="8685213"/>
            <a:ext cx="2971800" cy="4572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60" name="Shape 860"/>
        <p:cNvGrpSpPr/>
        <p:nvPr/>
      </p:nvGrpSpPr>
      <p:grpSpPr>
        <a:xfrm>
          <a:off x="0" y="0"/>
          <a:ext cx="0" cy="0"/>
          <a:chOff x="0" y="0"/>
          <a:chExt cx="0" cy="0"/>
        </a:xfrm>
      </p:grpSpPr>
      <p:sp>
        <p:nvSpPr>
          <p:cNvPr id="861" name="Shape 86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862" name="Shape 862"/>
          <p:cNvSpPr txBox="1"/>
          <p:nvPr>
            <p:ph idx="1" type="body"/>
          </p:nvPr>
        </p:nvSpPr>
        <p:spPr>
          <a:xfrm>
            <a:off x="685800" y="4343400"/>
            <a:ext cx="5486400" cy="41148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t/>
            </a:r>
            <a:endParaRPr b="0" i="0" sz="1200" u="none" cap="none" strike="noStrike">
              <a:solidFill>
                <a:schemeClr val="dk1"/>
              </a:solidFill>
              <a:latin typeface="Calibri"/>
              <a:ea typeface="Calibri"/>
              <a:cs typeface="Calibri"/>
              <a:sym typeface="Calibri"/>
            </a:endParaRPr>
          </a:p>
        </p:txBody>
      </p:sp>
      <p:sp>
        <p:nvSpPr>
          <p:cNvPr id="863" name="Shape 863"/>
          <p:cNvSpPr txBox="1"/>
          <p:nvPr>
            <p:ph idx="12" type="sldNum"/>
          </p:nvPr>
        </p:nvSpPr>
        <p:spPr>
          <a:xfrm>
            <a:off x="3884612" y="8685213"/>
            <a:ext cx="2971800"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67" name="Shape 867"/>
        <p:cNvGrpSpPr/>
        <p:nvPr/>
      </p:nvGrpSpPr>
      <p:grpSpPr>
        <a:xfrm>
          <a:off x="0" y="0"/>
          <a:ext cx="0" cy="0"/>
          <a:chOff x="0" y="0"/>
          <a:chExt cx="0" cy="0"/>
        </a:xfrm>
      </p:grpSpPr>
      <p:sp>
        <p:nvSpPr>
          <p:cNvPr id="868" name="Shape 86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
        <p:nvSpPr>
          <p:cNvPr id="869" name="Shape 86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
        <p:nvSpPr>
          <p:cNvPr id="870" name="Shape 870"/>
          <p:cNvSpPr txBox="1"/>
          <p:nvPr>
            <p:ph idx="12" type="sldNum"/>
          </p:nvPr>
        </p:nvSpPr>
        <p:spPr>
          <a:xfrm>
            <a:off x="3884612" y="8685213"/>
            <a:ext cx="2971800" cy="4572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75" name="Shape 875"/>
        <p:cNvGrpSpPr/>
        <p:nvPr/>
      </p:nvGrpSpPr>
      <p:grpSpPr>
        <a:xfrm>
          <a:off x="0" y="0"/>
          <a:ext cx="0" cy="0"/>
          <a:chOff x="0" y="0"/>
          <a:chExt cx="0" cy="0"/>
        </a:xfrm>
      </p:grpSpPr>
      <p:sp>
        <p:nvSpPr>
          <p:cNvPr id="876" name="Shape 87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877" name="Shape 877"/>
          <p:cNvSpPr txBox="1"/>
          <p:nvPr>
            <p:ph idx="1" type="body"/>
          </p:nvPr>
        </p:nvSpPr>
        <p:spPr>
          <a:xfrm>
            <a:off x="685800" y="4343400"/>
            <a:ext cx="5486400" cy="41148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0" i="0" lang="en-US" sz="1200" u="none" cap="none" strike="noStrike">
                <a:solidFill>
                  <a:schemeClr val="dk1"/>
                </a:solidFill>
                <a:latin typeface="Calibri"/>
                <a:ea typeface="Calibri"/>
                <a:cs typeface="Calibri"/>
                <a:sym typeface="Calibri"/>
              </a:rPr>
              <a:t>   https://www-03.ibm.com/press/us/en/pressrelease/49957.wss</a:t>
            </a:r>
          </a:p>
        </p:txBody>
      </p:sp>
      <p:sp>
        <p:nvSpPr>
          <p:cNvPr id="878" name="Shape 878"/>
          <p:cNvSpPr txBox="1"/>
          <p:nvPr>
            <p:ph idx="12" type="sldNum"/>
          </p:nvPr>
        </p:nvSpPr>
        <p:spPr>
          <a:xfrm>
            <a:off x="3884612" y="8685213"/>
            <a:ext cx="2971800"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84" name="Shape 884"/>
        <p:cNvGrpSpPr/>
        <p:nvPr/>
      </p:nvGrpSpPr>
      <p:grpSpPr>
        <a:xfrm>
          <a:off x="0" y="0"/>
          <a:ext cx="0" cy="0"/>
          <a:chOff x="0" y="0"/>
          <a:chExt cx="0" cy="0"/>
        </a:xfrm>
      </p:grpSpPr>
      <p:sp>
        <p:nvSpPr>
          <p:cNvPr id="885" name="Shape 8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86" name="Shape 886"/>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95" name="Shape 895"/>
        <p:cNvGrpSpPr/>
        <p:nvPr/>
      </p:nvGrpSpPr>
      <p:grpSpPr>
        <a:xfrm>
          <a:off x="0" y="0"/>
          <a:ext cx="0" cy="0"/>
          <a:chOff x="0" y="0"/>
          <a:chExt cx="0" cy="0"/>
        </a:xfrm>
      </p:grpSpPr>
      <p:sp>
        <p:nvSpPr>
          <p:cNvPr id="896" name="Shape 896"/>
          <p:cNvSpPr/>
          <p:nvPr>
            <p:ph idx="2" type="sldImg"/>
          </p:nvPr>
        </p:nvSpPr>
        <p:spPr>
          <a:xfrm>
            <a:off x="133418" y="686474"/>
            <a:ext cx="65913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897" name="Shape 897"/>
          <p:cNvSpPr txBox="1"/>
          <p:nvPr>
            <p:ph idx="1" type="body"/>
          </p:nvPr>
        </p:nvSpPr>
        <p:spPr>
          <a:xfrm>
            <a:off x="685799" y="4343405"/>
            <a:ext cx="5486400" cy="4114799"/>
          </a:xfrm>
          <a:prstGeom prst="rect">
            <a:avLst/>
          </a:prstGeom>
          <a:noFill/>
          <a:ln>
            <a:noFill/>
          </a:ln>
        </p:spPr>
        <p:txBody>
          <a:bodyPr anchorCtr="0" anchor="t" bIns="53950" lIns="107925" rIns="107925" tIns="53950">
            <a:noAutofit/>
          </a:bodyPr>
          <a:lstStyle/>
          <a:p>
            <a:pPr indent="0" lvl="0" marL="0" marR="0" rtl="0" algn="l">
              <a:spcBef>
                <a:spcPts val="0"/>
              </a:spcBef>
              <a:spcAft>
                <a:spcPts val="0"/>
              </a:spcAft>
              <a:buSzPct val="25000"/>
              <a:buNone/>
            </a:pPr>
            <a:r>
              <a:rPr b="0" i="0" lang="en-US" sz="1500" u="none" cap="none" strike="noStrike">
                <a:solidFill>
                  <a:schemeClr val="dk1"/>
                </a:solidFill>
                <a:latin typeface="Calibri"/>
                <a:ea typeface="Calibri"/>
                <a:cs typeface="Calibri"/>
                <a:sym typeface="Calibri"/>
              </a:rPr>
              <a:t>A global provider of building infrastructure selected the IBM innovative IoT solution to build their predictive maintenance capabilities enabling them to monitor trends and anticipate potential issues before they arise, helping plan maintenance schedules, improve overall efficiency, reduce downtime, and improve quality of service. IBM IoT solution will help the client constantly monitor the quality of its products and facilities as well as the performance of the equipment to help them in their continuous improvement and business excellence.  </a:t>
            </a:r>
          </a:p>
          <a:p>
            <a:pPr indent="0" lvl="0" marL="0" marR="0" rtl="0" algn="l">
              <a:spcBef>
                <a:spcPts val="400"/>
              </a:spcBef>
              <a:spcAft>
                <a:spcPts val="0"/>
              </a:spcAft>
              <a:buSzPct val="25000"/>
              <a:buNone/>
            </a:pPr>
            <a:r>
              <a:t/>
            </a:r>
            <a:endParaRPr b="0" i="0" sz="1500" u="none" cap="none" strike="noStrike">
              <a:solidFill>
                <a:schemeClr val="dk1"/>
              </a:solidFill>
              <a:latin typeface="Calibri"/>
              <a:ea typeface="Calibri"/>
              <a:cs typeface="Calibri"/>
              <a:sym typeface="Calibri"/>
            </a:endParaRPr>
          </a:p>
          <a:p>
            <a:pPr indent="0" lvl="0" marL="0" marR="0" rtl="0" algn="l">
              <a:spcBef>
                <a:spcPts val="400"/>
              </a:spcBef>
              <a:buSzPct val="25000"/>
              <a:buNone/>
            </a:pPr>
            <a:r>
              <a:rPr b="0" i="0" lang="en-US" sz="1500" u="none" cap="none" strike="noStrike">
                <a:solidFill>
                  <a:schemeClr val="dk1"/>
                </a:solidFill>
                <a:latin typeface="Calibri"/>
                <a:ea typeface="Calibri"/>
                <a:cs typeface="Calibri"/>
                <a:sym typeface="Calibri"/>
              </a:rPr>
              <a:t>The IoT solution will connect up to 100,000 devices during the first 24months and this number is expected to increase exponentially thereafter. IoT platform will collect the data for the connected devices, analyze it, and provide the required business intelligence and real time insights needed to help the manufacturer design better products, fewer recalls, and better quality aligned with their brand identity. The solution will also provide the required visibility to help understand product performance and identify product defects or failure patterns under real-world conditions. This will help our client to predict, forecast, and most importantly provide a better experience for their end users. </a:t>
            </a:r>
            <a:br>
              <a:rPr b="0" i="0" lang="en-US" sz="1500" u="none" cap="none" strike="noStrike">
                <a:solidFill>
                  <a:schemeClr val="dk1"/>
                </a:solidFill>
                <a:latin typeface="Calibri"/>
                <a:ea typeface="Calibri"/>
                <a:cs typeface="Calibri"/>
                <a:sym typeface="Calibri"/>
              </a:rPr>
            </a:br>
          </a:p>
        </p:txBody>
      </p:sp>
      <p:sp>
        <p:nvSpPr>
          <p:cNvPr id="898" name="Shape 898"/>
          <p:cNvSpPr txBox="1"/>
          <p:nvPr>
            <p:ph idx="12" type="sldNum"/>
          </p:nvPr>
        </p:nvSpPr>
        <p:spPr>
          <a:xfrm>
            <a:off x="3884612" y="8685224"/>
            <a:ext cx="2971800" cy="457200"/>
          </a:xfrm>
          <a:prstGeom prst="rect">
            <a:avLst/>
          </a:prstGeom>
          <a:noFill/>
          <a:ln>
            <a:noFill/>
          </a:ln>
        </p:spPr>
        <p:txBody>
          <a:bodyPr anchorCtr="0" anchor="b" bIns="53950" lIns="107925" rIns="107925" tIns="53950">
            <a:noAutofit/>
          </a:bodyPr>
          <a:lstStyle/>
          <a:p>
            <a:pPr indent="0" lvl="0" marL="0" marR="0" rtl="0" algn="r">
              <a:lnSpc>
                <a:spcPct val="100000"/>
              </a:lnSpc>
              <a:spcBef>
                <a:spcPts val="0"/>
              </a:spcBef>
              <a:spcAft>
                <a:spcPts val="0"/>
              </a:spcAft>
              <a:buClr>
                <a:schemeClr val="dk1"/>
              </a:buClr>
              <a:buSzPct val="25000"/>
              <a:buFont typeface="Calibri"/>
              <a:buNone/>
            </a:pPr>
            <a:fld id="{00000000-1234-1234-1234-123412341234}" type="slidenum">
              <a:rPr b="0" i="0" lang="en-US" sz="15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05" name="Shape 905"/>
        <p:cNvGrpSpPr/>
        <p:nvPr/>
      </p:nvGrpSpPr>
      <p:grpSpPr>
        <a:xfrm>
          <a:off x="0" y="0"/>
          <a:ext cx="0" cy="0"/>
          <a:chOff x="0" y="0"/>
          <a:chExt cx="0" cy="0"/>
        </a:xfrm>
      </p:grpSpPr>
      <p:sp>
        <p:nvSpPr>
          <p:cNvPr id="906" name="Shape 906"/>
          <p:cNvSpPr/>
          <p:nvPr>
            <p:ph idx="2" type="sldImg"/>
          </p:nvPr>
        </p:nvSpPr>
        <p:spPr>
          <a:xfrm>
            <a:off x="133418" y="686474"/>
            <a:ext cx="65913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907" name="Shape 907"/>
          <p:cNvSpPr txBox="1"/>
          <p:nvPr>
            <p:ph idx="1" type="body"/>
          </p:nvPr>
        </p:nvSpPr>
        <p:spPr>
          <a:xfrm>
            <a:off x="685799" y="4343405"/>
            <a:ext cx="5486400" cy="4114799"/>
          </a:xfrm>
          <a:prstGeom prst="rect">
            <a:avLst/>
          </a:prstGeom>
          <a:noFill/>
          <a:ln>
            <a:noFill/>
          </a:ln>
        </p:spPr>
        <p:txBody>
          <a:bodyPr anchorCtr="0" anchor="t" bIns="53950" lIns="107925" rIns="107925" tIns="53950">
            <a:noAutofit/>
          </a:bodyPr>
          <a:lstStyle/>
          <a:p>
            <a:pPr indent="0" lvl="0" marL="0" marR="0" rtl="0" algn="l">
              <a:spcBef>
                <a:spcPts val="0"/>
              </a:spcBef>
              <a:spcAft>
                <a:spcPts val="0"/>
              </a:spcAft>
              <a:buSzPct val="25000"/>
              <a:buNone/>
            </a:pPr>
            <a:r>
              <a:rPr b="0" i="0" lang="en-US" sz="1500" u="none" cap="none" strike="noStrike">
                <a:solidFill>
                  <a:schemeClr val="dk1"/>
                </a:solidFill>
                <a:latin typeface="Calibri"/>
                <a:ea typeface="Calibri"/>
                <a:cs typeface="Calibri"/>
                <a:sym typeface="Calibri"/>
              </a:rPr>
              <a:t> </a:t>
            </a:r>
          </a:p>
          <a:p>
            <a:pPr indent="0" lvl="0" marL="0" marR="0" rtl="0" algn="l">
              <a:spcBef>
                <a:spcPts val="400"/>
              </a:spcBef>
              <a:spcAft>
                <a:spcPts val="0"/>
              </a:spcAft>
              <a:buSzPct val="25000"/>
              <a:buNone/>
            </a:pPr>
            <a:r>
              <a:rPr b="0" i="0" lang="en-US" sz="1500" u="none" cap="none" strike="noStrike">
                <a:solidFill>
                  <a:schemeClr val="dk1"/>
                </a:solidFill>
                <a:latin typeface="Calibri"/>
                <a:ea typeface="Calibri"/>
                <a:cs typeface="Calibri"/>
                <a:sym typeface="Calibri"/>
              </a:rPr>
              <a:t>In a project with IBM Research, Haifia -  North Star BlueScope Steel is applying IBM Watson Internet of Things technology and wearable devices to pioneer novel approaches to help protect workers in extreme environments. North Star is piloting the IBM Employee Wellness and Safety Solution to identify potentially problematic conditions by collecting data from various sensors that continuously monitor the worker’s skin body temperature, heart rate, galvanic skin response and level of activity, correlated with sensor data for ambient temperature and humidity. The solution then alerts North Star management so they can provide personalized safety guidelines to each individual employee. </a:t>
            </a:r>
          </a:p>
          <a:p>
            <a:pPr indent="0" lvl="0" marL="0" marR="0" rtl="0" algn="l">
              <a:spcBef>
                <a:spcPts val="400"/>
              </a:spcBef>
              <a:buSzPct val="25000"/>
              <a:buNone/>
            </a:pPr>
            <a:r>
              <a:t/>
            </a:r>
            <a:endParaRPr b="0" i="0" sz="1500" u="none" cap="none" strike="noStrike">
              <a:solidFill>
                <a:schemeClr val="dk1"/>
              </a:solidFill>
              <a:latin typeface="Calibri"/>
              <a:ea typeface="Calibri"/>
              <a:cs typeface="Calibri"/>
              <a:sym typeface="Calibri"/>
            </a:endParaRPr>
          </a:p>
        </p:txBody>
      </p:sp>
      <p:sp>
        <p:nvSpPr>
          <p:cNvPr id="908" name="Shape 908"/>
          <p:cNvSpPr txBox="1"/>
          <p:nvPr>
            <p:ph idx="12" type="sldNum"/>
          </p:nvPr>
        </p:nvSpPr>
        <p:spPr>
          <a:xfrm>
            <a:off x="3884612" y="8685224"/>
            <a:ext cx="2971800" cy="457200"/>
          </a:xfrm>
          <a:prstGeom prst="rect">
            <a:avLst/>
          </a:prstGeom>
          <a:noFill/>
          <a:ln>
            <a:noFill/>
          </a:ln>
        </p:spPr>
        <p:txBody>
          <a:bodyPr anchorCtr="0" anchor="b" bIns="53950" lIns="107925" rIns="107925" tIns="53950">
            <a:noAutofit/>
          </a:bodyPr>
          <a:lstStyle/>
          <a:p>
            <a:pPr indent="0" lvl="0" marL="0" marR="0" rtl="0" algn="r">
              <a:lnSpc>
                <a:spcPct val="100000"/>
              </a:lnSpc>
              <a:spcBef>
                <a:spcPts val="0"/>
              </a:spcBef>
              <a:spcAft>
                <a:spcPts val="0"/>
              </a:spcAft>
              <a:buClr>
                <a:schemeClr val="dk1"/>
              </a:buClr>
              <a:buSzPct val="25000"/>
              <a:buFont typeface="Calibri"/>
              <a:buNone/>
            </a:pPr>
            <a:fld id="{00000000-1234-1234-1234-123412341234}" type="slidenum">
              <a:rPr b="0" i="0" lang="en-US" sz="15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15" name="Shape 915"/>
        <p:cNvGrpSpPr/>
        <p:nvPr/>
      </p:nvGrpSpPr>
      <p:grpSpPr>
        <a:xfrm>
          <a:off x="0" y="0"/>
          <a:ext cx="0" cy="0"/>
          <a:chOff x="0" y="0"/>
          <a:chExt cx="0" cy="0"/>
        </a:xfrm>
      </p:grpSpPr>
      <p:sp>
        <p:nvSpPr>
          <p:cNvPr id="916" name="Shape 916"/>
          <p:cNvSpPr/>
          <p:nvPr>
            <p:ph idx="2" type="sldImg"/>
          </p:nvPr>
        </p:nvSpPr>
        <p:spPr>
          <a:xfrm>
            <a:off x="133418" y="686474"/>
            <a:ext cx="6591300" cy="34296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917" name="Shape 917"/>
          <p:cNvSpPr txBox="1"/>
          <p:nvPr>
            <p:ph idx="1" type="body"/>
          </p:nvPr>
        </p:nvSpPr>
        <p:spPr>
          <a:xfrm>
            <a:off x="685799" y="4343405"/>
            <a:ext cx="5486400" cy="4114799"/>
          </a:xfrm>
          <a:prstGeom prst="rect">
            <a:avLst/>
          </a:prstGeom>
          <a:noFill/>
          <a:ln>
            <a:noFill/>
          </a:ln>
        </p:spPr>
        <p:txBody>
          <a:bodyPr anchorCtr="0" anchor="t" bIns="53950" lIns="107925" rIns="107925" tIns="53950">
            <a:noAutofit/>
          </a:bodyPr>
          <a:lstStyle/>
          <a:p>
            <a:pPr indent="0" lvl="0" marL="0" marR="0" rtl="0" algn="l">
              <a:spcBef>
                <a:spcPts val="0"/>
              </a:spcBef>
              <a:buSzPct val="25000"/>
              <a:buNone/>
            </a:pPr>
            <a:r>
              <a:t/>
            </a:r>
            <a:endParaRPr b="0" i="0" sz="1500" u="none" cap="none" strike="noStrike">
              <a:solidFill>
                <a:schemeClr val="dk1"/>
              </a:solidFill>
              <a:latin typeface="Calibri"/>
              <a:ea typeface="Calibri"/>
              <a:cs typeface="Calibri"/>
              <a:sym typeface="Calibri"/>
            </a:endParaRPr>
          </a:p>
        </p:txBody>
      </p:sp>
      <p:sp>
        <p:nvSpPr>
          <p:cNvPr id="918" name="Shape 918"/>
          <p:cNvSpPr txBox="1"/>
          <p:nvPr>
            <p:ph idx="12" type="sldNum"/>
          </p:nvPr>
        </p:nvSpPr>
        <p:spPr>
          <a:xfrm>
            <a:off x="3884612" y="8685224"/>
            <a:ext cx="2971800" cy="457200"/>
          </a:xfrm>
          <a:prstGeom prst="rect">
            <a:avLst/>
          </a:prstGeom>
          <a:noFill/>
          <a:ln>
            <a:noFill/>
          </a:ln>
        </p:spPr>
        <p:txBody>
          <a:bodyPr anchorCtr="0" anchor="b" bIns="53950" lIns="107925" rIns="107925" tIns="53950">
            <a:noAutofit/>
          </a:bodyPr>
          <a:lstStyle/>
          <a:p>
            <a:pPr indent="0" lvl="0" marL="0" marR="0" rtl="0" algn="r">
              <a:lnSpc>
                <a:spcPct val="100000"/>
              </a:lnSpc>
              <a:spcBef>
                <a:spcPts val="0"/>
              </a:spcBef>
              <a:spcAft>
                <a:spcPts val="0"/>
              </a:spcAft>
              <a:buClr>
                <a:schemeClr val="dk1"/>
              </a:buClr>
              <a:buSzPct val="25000"/>
              <a:buFont typeface="Calibri"/>
              <a:buNone/>
            </a:pPr>
            <a:fld id="{00000000-1234-1234-1234-123412341234}" type="slidenum">
              <a:rPr b="0" i="0" lang="en-US" sz="15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0" name="Shape 570"/>
        <p:cNvGrpSpPr/>
        <p:nvPr/>
      </p:nvGrpSpPr>
      <p:grpSpPr>
        <a:xfrm>
          <a:off x="0" y="0"/>
          <a:ext cx="0" cy="0"/>
          <a:chOff x="0" y="0"/>
          <a:chExt cx="0" cy="0"/>
        </a:xfrm>
      </p:grpSpPr>
      <p:sp>
        <p:nvSpPr>
          <p:cNvPr id="571" name="Shape 57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72" name="Shape 572"/>
          <p:cNvSpPr txBox="1"/>
          <p:nvPr>
            <p:ph idx="1" type="body"/>
          </p:nvPr>
        </p:nvSpPr>
        <p:spPr>
          <a:xfrm>
            <a:off x="685800" y="4343400"/>
            <a:ext cx="5486400" cy="41148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0" i="0" lang="en-US" sz="1200" u="none" cap="none" strike="noStrike">
                <a:solidFill>
                  <a:schemeClr val="dk1"/>
                </a:solidFill>
                <a:latin typeface="Calibri"/>
                <a:ea typeface="Calibri"/>
                <a:cs typeface="Calibri"/>
                <a:sym typeface="Calibri"/>
              </a:rPr>
              <a:t>Cognitive IoT is not explicitly programmed. It learns from experiences with the environment and interactions with people. It brings true machine learning to systems and processes so they can understand your goals, then integrate and analyze the relevant data to help you achieve them.</a:t>
            </a:r>
          </a:p>
          <a:p>
            <a:pPr indent="0" lvl="0" marL="0" marR="0" rtl="0" algn="l">
              <a:spcBef>
                <a:spcPts val="360"/>
              </a:spcBef>
              <a:spcAft>
                <a:spcPts val="0"/>
              </a:spcAft>
              <a:buSzPct val="25000"/>
              <a:buNone/>
            </a:pPr>
            <a:r>
              <a:t/>
            </a:r>
            <a:endParaRPr b="0" i="0" sz="1200" u="none" cap="none" strike="noStrike">
              <a:solidFill>
                <a:schemeClr val="dk1"/>
              </a:solidFill>
              <a:latin typeface="Calibri"/>
              <a:ea typeface="Calibri"/>
              <a:cs typeface="Calibri"/>
              <a:sym typeface="Calibri"/>
            </a:endParaRPr>
          </a:p>
        </p:txBody>
      </p:sp>
      <p:sp>
        <p:nvSpPr>
          <p:cNvPr id="573" name="Shape 573"/>
          <p:cNvSpPr txBox="1"/>
          <p:nvPr>
            <p:ph idx="12" type="sldNum"/>
          </p:nvPr>
        </p:nvSpPr>
        <p:spPr>
          <a:xfrm>
            <a:off x="3884612" y="8685213"/>
            <a:ext cx="2971800"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25" name="Shape 925"/>
        <p:cNvGrpSpPr/>
        <p:nvPr/>
      </p:nvGrpSpPr>
      <p:grpSpPr>
        <a:xfrm>
          <a:off x="0" y="0"/>
          <a:ext cx="0" cy="0"/>
          <a:chOff x="0" y="0"/>
          <a:chExt cx="0" cy="0"/>
        </a:xfrm>
      </p:grpSpPr>
      <p:sp>
        <p:nvSpPr>
          <p:cNvPr id="926" name="Shape 926"/>
          <p:cNvSpPr/>
          <p:nvPr>
            <p:ph idx="2" type="sldImg"/>
          </p:nvPr>
        </p:nvSpPr>
        <p:spPr>
          <a:xfrm>
            <a:off x="133418" y="686474"/>
            <a:ext cx="65913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927" name="Shape 927"/>
          <p:cNvSpPr txBox="1"/>
          <p:nvPr>
            <p:ph idx="1" type="body"/>
          </p:nvPr>
        </p:nvSpPr>
        <p:spPr>
          <a:xfrm>
            <a:off x="685799" y="4343405"/>
            <a:ext cx="5486400" cy="4114799"/>
          </a:xfrm>
          <a:prstGeom prst="rect">
            <a:avLst/>
          </a:prstGeom>
          <a:noFill/>
          <a:ln>
            <a:noFill/>
          </a:ln>
        </p:spPr>
        <p:txBody>
          <a:bodyPr anchorCtr="0" anchor="t" bIns="53950" lIns="107925" rIns="107925" tIns="53950">
            <a:noAutofit/>
          </a:bodyPr>
          <a:lstStyle/>
          <a:p>
            <a:pPr indent="0" lvl="0" marL="0" marR="0" rtl="0" algn="l">
              <a:spcBef>
                <a:spcPts val="0"/>
              </a:spcBef>
              <a:spcAft>
                <a:spcPts val="0"/>
              </a:spcAft>
              <a:buSzPct val="25000"/>
              <a:buNone/>
            </a:pPr>
            <a:r>
              <a:rPr b="0" i="0" lang="en-US" sz="1500" u="none" cap="none" strike="noStrike">
                <a:solidFill>
                  <a:schemeClr val="dk1"/>
                </a:solidFill>
                <a:latin typeface="Calibri"/>
                <a:ea typeface="Calibri"/>
                <a:cs typeface="Calibri"/>
                <a:sym typeface="Calibri"/>
              </a:rPr>
              <a:t> A comprehensive connected appliance initiative is helping one major consumer products company look forward across several major areas of their business: </a:t>
            </a:r>
          </a:p>
          <a:p>
            <a:pPr indent="0" lvl="0" marL="0" marR="0" rtl="0" algn="l">
              <a:spcBef>
                <a:spcPts val="400"/>
              </a:spcBef>
              <a:spcAft>
                <a:spcPts val="0"/>
              </a:spcAft>
              <a:buSzPct val="25000"/>
              <a:buNone/>
            </a:pPr>
            <a:r>
              <a:t/>
            </a:r>
            <a:endParaRPr b="0" i="0" sz="1500" u="none" cap="none" strike="noStrike">
              <a:solidFill>
                <a:schemeClr val="dk1"/>
              </a:solidFill>
              <a:latin typeface="Calibri"/>
              <a:ea typeface="Calibri"/>
              <a:cs typeface="Calibri"/>
              <a:sym typeface="Calibri"/>
            </a:endParaRPr>
          </a:p>
          <a:p>
            <a:pPr indent="0" lvl="0" marL="0" marR="0" rtl="0" algn="l">
              <a:spcBef>
                <a:spcPts val="400"/>
              </a:spcBef>
              <a:spcAft>
                <a:spcPts val="0"/>
              </a:spcAft>
              <a:buSzPct val="25000"/>
              <a:buNone/>
            </a:pPr>
            <a:r>
              <a:rPr b="0" i="0" lang="en-US" sz="1500" u="none" cap="none" strike="noStrike">
                <a:solidFill>
                  <a:schemeClr val="dk1"/>
                </a:solidFill>
                <a:latin typeface="Calibri"/>
                <a:ea typeface="Calibri"/>
                <a:cs typeface="Calibri"/>
                <a:sym typeface="Calibri"/>
              </a:rPr>
              <a:t>When it comes to </a:t>
            </a:r>
            <a:r>
              <a:rPr b="0" i="0" lang="en-US" sz="1500" u="sng" cap="none" strike="noStrike">
                <a:solidFill>
                  <a:schemeClr val="dk1"/>
                </a:solidFill>
                <a:latin typeface="Calibri"/>
                <a:ea typeface="Calibri"/>
                <a:cs typeface="Calibri"/>
                <a:sym typeface="Calibri"/>
              </a:rPr>
              <a:t>customer engagement and service</a:t>
            </a:r>
            <a:r>
              <a:rPr b="0" i="0" lang="en-US" sz="1500" u="none" cap="none" strike="noStrike">
                <a:solidFill>
                  <a:schemeClr val="dk1"/>
                </a:solidFill>
                <a:latin typeface="Calibri"/>
                <a:ea typeface="Calibri"/>
                <a:cs typeface="Calibri"/>
                <a:sym typeface="Calibri"/>
              </a:rPr>
              <a:t>, IoT can help the manufacturer connect with and provide better service to its customers. Connected appliances put customer and machine information at call center representatives’ fingertips at the start of any call. Instead of spending time determining who is calling, which machine they have and what the problem is, the representative will receive the critical information directly from the appliance's diagnostic platform, allowing for faster problem resolution. The customer experience improves with fewer, shorter and more efficient service calls, and a reduction in repeat visits.</a:t>
            </a:r>
            <a:br>
              <a:rPr b="0" i="0" lang="en-US" sz="1500" u="none" cap="none" strike="noStrike">
                <a:solidFill>
                  <a:schemeClr val="dk1"/>
                </a:solidFill>
                <a:latin typeface="Calibri"/>
                <a:ea typeface="Calibri"/>
                <a:cs typeface="Calibri"/>
                <a:sym typeface="Calibri"/>
              </a:rPr>
            </a:br>
            <a:br>
              <a:rPr b="0" i="0" lang="en-US" sz="1500" u="none" cap="none" strike="noStrike">
                <a:solidFill>
                  <a:schemeClr val="dk1"/>
                </a:solidFill>
                <a:latin typeface="Calibri"/>
                <a:ea typeface="Calibri"/>
                <a:cs typeface="Calibri"/>
                <a:sym typeface="Calibri"/>
              </a:rPr>
            </a:br>
            <a:r>
              <a:rPr b="0" i="0" lang="en-US" sz="1500" u="sng" cap="none" strike="noStrike">
                <a:solidFill>
                  <a:schemeClr val="dk1"/>
                </a:solidFill>
                <a:latin typeface="Calibri"/>
                <a:ea typeface="Calibri"/>
                <a:cs typeface="Calibri"/>
                <a:sym typeface="Calibri"/>
              </a:rPr>
              <a:t>Warranty, repair and replacement-parts costs </a:t>
            </a:r>
            <a:r>
              <a:rPr b="0" i="0" lang="en-US" sz="1500" u="none" cap="none" strike="noStrike">
                <a:solidFill>
                  <a:schemeClr val="dk1"/>
                </a:solidFill>
                <a:latin typeface="Calibri"/>
                <a:ea typeface="Calibri"/>
                <a:cs typeface="Calibri"/>
                <a:sym typeface="Calibri"/>
              </a:rPr>
              <a:t>comprise the second area in which the client can gain a sharp edge over its competition. Instead of arriving at the customer’s door essentially blind to the cause of an appliance problem and replacing multiple components in the hopes of resolving the issue on the first visit, technicians can carry the right part for the job based on the machine’s own diagnostic information provided to the call center agent. In the future, the company can use the collected sensor data and historical information to predict when a part or component is likely to fail, replacing it before the customer can experience a problem. The manufacturer expects that the cost of replacement parts may drop by at least 50 percent, helping self-fund future design improvements and breakthroughs that can help generate more revenue.  </a:t>
            </a:r>
          </a:p>
          <a:p>
            <a:pPr indent="0" lvl="0" marL="0" marR="0" rtl="0" algn="l">
              <a:spcBef>
                <a:spcPts val="400"/>
              </a:spcBef>
              <a:spcAft>
                <a:spcPts val="0"/>
              </a:spcAft>
              <a:buSzPct val="25000"/>
              <a:buNone/>
            </a:pPr>
            <a:r>
              <a:t/>
            </a:r>
            <a:endParaRPr b="0" i="0" sz="1500" u="none" cap="none" strike="noStrike">
              <a:solidFill>
                <a:schemeClr val="dk1"/>
              </a:solidFill>
              <a:latin typeface="Calibri"/>
              <a:ea typeface="Calibri"/>
              <a:cs typeface="Calibri"/>
              <a:sym typeface="Calibri"/>
            </a:endParaRPr>
          </a:p>
          <a:p>
            <a:pPr indent="0" lvl="0" marL="0" marR="0" rtl="0" algn="l">
              <a:spcBef>
                <a:spcPts val="400"/>
              </a:spcBef>
              <a:spcAft>
                <a:spcPts val="0"/>
              </a:spcAft>
              <a:buSzPct val="25000"/>
              <a:buNone/>
            </a:pPr>
            <a:r>
              <a:rPr b="0" i="0" lang="en-US" sz="1500" u="sng" cap="none" strike="noStrike">
                <a:solidFill>
                  <a:schemeClr val="dk1"/>
                </a:solidFill>
                <a:latin typeface="Calibri"/>
                <a:ea typeface="Calibri"/>
                <a:cs typeface="Calibri"/>
                <a:sym typeface="Calibri"/>
              </a:rPr>
              <a:t>Optimized machine operations, future product design and new revenue streams </a:t>
            </a:r>
            <a:r>
              <a:rPr b="0" i="0" lang="en-US" sz="1500" u="none" cap="none" strike="noStrike">
                <a:solidFill>
                  <a:schemeClr val="dk1"/>
                </a:solidFill>
                <a:latin typeface="Calibri"/>
                <a:ea typeface="Calibri"/>
                <a:cs typeface="Calibri"/>
                <a:sym typeface="Calibri"/>
              </a:rPr>
              <a:t>make up the third area in which connected appliances can provide  the manufacturer with significant advantage over its competition. For example, IoT analytics can identify analyze items like use frequency and environmental conditions to correlate patterns in service calls and continually improve product and service level offerings </a:t>
            </a:r>
          </a:p>
          <a:p>
            <a:pPr indent="0" lvl="0" marL="0" marR="0" rtl="0" algn="l">
              <a:spcBef>
                <a:spcPts val="400"/>
              </a:spcBef>
              <a:buSzPct val="25000"/>
              <a:buNone/>
            </a:pPr>
            <a:r>
              <a:t/>
            </a:r>
            <a:endParaRPr b="0" i="0" sz="1500" u="none" cap="none" strike="noStrike">
              <a:solidFill>
                <a:schemeClr val="dk1"/>
              </a:solidFill>
              <a:latin typeface="Calibri"/>
              <a:ea typeface="Calibri"/>
              <a:cs typeface="Calibri"/>
              <a:sym typeface="Calibri"/>
            </a:endParaRPr>
          </a:p>
        </p:txBody>
      </p:sp>
      <p:sp>
        <p:nvSpPr>
          <p:cNvPr id="928" name="Shape 928"/>
          <p:cNvSpPr txBox="1"/>
          <p:nvPr>
            <p:ph idx="12" type="sldNum"/>
          </p:nvPr>
        </p:nvSpPr>
        <p:spPr>
          <a:xfrm>
            <a:off x="3884612" y="8685224"/>
            <a:ext cx="2971800" cy="457200"/>
          </a:xfrm>
          <a:prstGeom prst="rect">
            <a:avLst/>
          </a:prstGeom>
          <a:noFill/>
          <a:ln>
            <a:noFill/>
          </a:ln>
        </p:spPr>
        <p:txBody>
          <a:bodyPr anchorCtr="0" anchor="b" bIns="53950" lIns="107925" rIns="107925" tIns="53950">
            <a:noAutofit/>
          </a:bodyPr>
          <a:lstStyle/>
          <a:p>
            <a:pPr indent="0" lvl="0" marL="0" marR="0" rtl="0" algn="r">
              <a:lnSpc>
                <a:spcPct val="100000"/>
              </a:lnSpc>
              <a:spcBef>
                <a:spcPts val="0"/>
              </a:spcBef>
              <a:spcAft>
                <a:spcPts val="0"/>
              </a:spcAft>
              <a:buClr>
                <a:schemeClr val="dk1"/>
              </a:buClr>
              <a:buSzPct val="25000"/>
              <a:buFont typeface="Calibri"/>
              <a:buNone/>
            </a:pPr>
            <a:fld id="{00000000-1234-1234-1234-123412341234}" type="slidenum">
              <a:rPr b="0" i="0" lang="en-US" sz="15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35" name="Shape 935"/>
        <p:cNvGrpSpPr/>
        <p:nvPr/>
      </p:nvGrpSpPr>
      <p:grpSpPr>
        <a:xfrm>
          <a:off x="0" y="0"/>
          <a:ext cx="0" cy="0"/>
          <a:chOff x="0" y="0"/>
          <a:chExt cx="0" cy="0"/>
        </a:xfrm>
      </p:grpSpPr>
      <p:sp>
        <p:nvSpPr>
          <p:cNvPr id="936" name="Shape 93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
        <p:nvSpPr>
          <p:cNvPr id="937" name="Shape 93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
        <p:nvSpPr>
          <p:cNvPr id="938" name="Shape 938"/>
          <p:cNvSpPr txBox="1"/>
          <p:nvPr>
            <p:ph idx="12" type="sldNum"/>
          </p:nvPr>
        </p:nvSpPr>
        <p:spPr>
          <a:xfrm>
            <a:off x="3884612" y="8685213"/>
            <a:ext cx="2971800" cy="4572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43" name="Shape 943"/>
        <p:cNvGrpSpPr/>
        <p:nvPr/>
      </p:nvGrpSpPr>
      <p:grpSpPr>
        <a:xfrm>
          <a:off x="0" y="0"/>
          <a:ext cx="0" cy="0"/>
          <a:chOff x="0" y="0"/>
          <a:chExt cx="0" cy="0"/>
        </a:xfrm>
      </p:grpSpPr>
      <p:sp>
        <p:nvSpPr>
          <p:cNvPr id="944" name="Shape 94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945" name="Shape 945"/>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t/>
            </a:r>
            <a:endParaRPr b="0" i="0" sz="1200" u="none" cap="none" strike="noStrike">
              <a:solidFill>
                <a:schemeClr val="dk1"/>
              </a:solidFill>
              <a:latin typeface="Calibri"/>
              <a:ea typeface="Calibri"/>
              <a:cs typeface="Calibri"/>
              <a:sym typeface="Calibri"/>
            </a:endParaRPr>
          </a:p>
        </p:txBody>
      </p:sp>
      <p:sp>
        <p:nvSpPr>
          <p:cNvPr id="946" name="Shape 946"/>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55" name="Shape 955"/>
        <p:cNvGrpSpPr/>
        <p:nvPr/>
      </p:nvGrpSpPr>
      <p:grpSpPr>
        <a:xfrm>
          <a:off x="0" y="0"/>
          <a:ext cx="0" cy="0"/>
          <a:chOff x="0" y="0"/>
          <a:chExt cx="0" cy="0"/>
        </a:xfrm>
      </p:grpSpPr>
      <p:sp>
        <p:nvSpPr>
          <p:cNvPr id="956" name="Shape 95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957" name="Shape 95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8" name="Shape 578"/>
        <p:cNvGrpSpPr/>
        <p:nvPr/>
      </p:nvGrpSpPr>
      <p:grpSpPr>
        <a:xfrm>
          <a:off x="0" y="0"/>
          <a:ext cx="0" cy="0"/>
          <a:chOff x="0" y="0"/>
          <a:chExt cx="0" cy="0"/>
        </a:xfrm>
      </p:grpSpPr>
      <p:sp>
        <p:nvSpPr>
          <p:cNvPr id="579" name="Shape 57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80" name="Shape 580"/>
          <p:cNvSpPr txBox="1"/>
          <p:nvPr>
            <p:ph idx="1" type="body"/>
          </p:nvPr>
        </p:nvSpPr>
        <p:spPr>
          <a:xfrm>
            <a:off x="685800" y="4343400"/>
            <a:ext cx="5486400" cy="41148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t/>
            </a:r>
            <a:endParaRPr b="0" i="0" sz="1200" u="none" cap="none" strike="noStrike">
              <a:solidFill>
                <a:schemeClr val="dk1"/>
              </a:solidFill>
              <a:latin typeface="Calibri"/>
              <a:ea typeface="Calibri"/>
              <a:cs typeface="Calibri"/>
              <a:sym typeface="Calibri"/>
            </a:endParaRPr>
          </a:p>
        </p:txBody>
      </p:sp>
      <p:sp>
        <p:nvSpPr>
          <p:cNvPr id="581" name="Shape 581"/>
          <p:cNvSpPr txBox="1"/>
          <p:nvPr>
            <p:ph idx="12" type="sldNum"/>
          </p:nvPr>
        </p:nvSpPr>
        <p:spPr>
          <a:xfrm>
            <a:off x="3884612" y="8685213"/>
            <a:ext cx="2971800"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7" name="Shape 607"/>
        <p:cNvGrpSpPr/>
        <p:nvPr/>
      </p:nvGrpSpPr>
      <p:grpSpPr>
        <a:xfrm>
          <a:off x="0" y="0"/>
          <a:ext cx="0" cy="0"/>
          <a:chOff x="0" y="0"/>
          <a:chExt cx="0" cy="0"/>
        </a:xfrm>
      </p:grpSpPr>
      <p:sp>
        <p:nvSpPr>
          <p:cNvPr id="608" name="Shape 60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609" name="Shape 609"/>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0" i="0" lang="en-US" sz="1100" u="none" cap="none" strike="noStrike">
                <a:solidFill>
                  <a:srgbClr val="000000"/>
                </a:solidFill>
                <a:latin typeface="Calibri"/>
                <a:ea typeface="Calibri"/>
                <a:cs typeface="Calibri"/>
                <a:sym typeface="Calibri"/>
              </a:rPr>
              <a:t>There’s massive opportunity to be had, but the IoT also presents a significant data challenge as the scale, complexity and diversity of IoT data threatens to overwhelm traditional computing systems. </a:t>
            </a:r>
          </a:p>
          <a:p>
            <a:pPr indent="0" lvl="0" marL="0" marR="0" rtl="0" algn="l">
              <a:spcBef>
                <a:spcPts val="0"/>
              </a:spcBef>
              <a:spcAft>
                <a:spcPts val="0"/>
              </a:spcAft>
              <a:buSzPct val="25000"/>
              <a:buNone/>
            </a:pPr>
            <a:r>
              <a:rPr b="0" i="0" lang="en-US" sz="1100" u="none" cap="none" strike="noStrike">
                <a:solidFill>
                  <a:srgbClr val="000000"/>
                </a:solidFill>
                <a:latin typeface="Calibri"/>
                <a:ea typeface="Calibri"/>
                <a:cs typeface="Calibri"/>
                <a:sym typeface="Calibri"/>
              </a:rPr>
              <a:t> </a:t>
            </a:r>
          </a:p>
          <a:p>
            <a:pPr indent="0" lvl="0" marL="0" marR="0" rtl="0" algn="l">
              <a:spcBef>
                <a:spcPts val="0"/>
              </a:spcBef>
              <a:spcAft>
                <a:spcPts val="0"/>
              </a:spcAft>
              <a:buSzPct val="25000"/>
              <a:buNone/>
            </a:pPr>
            <a:r>
              <a:rPr b="0" i="0" lang="en-US" sz="1100" u="none" cap="none" strike="noStrike">
                <a:solidFill>
                  <a:srgbClr val="000000"/>
                </a:solidFill>
                <a:latin typeface="Calibri"/>
                <a:ea typeface="Calibri"/>
                <a:cs typeface="Calibri"/>
                <a:sym typeface="Calibri"/>
              </a:rPr>
              <a:t>Traditional programmable systems are designed to handle specific scenarios and data sets. But IoT data doesn’t play by traditional rules. Images, videos, sound and machine-to-machine data all come together through the IoT. This data is then combined with data sources such as social media, weather reports and enterprise data, which provide additional context and relevancy that sharpens the value of insights.</a:t>
            </a:r>
          </a:p>
          <a:p>
            <a:pPr indent="0" lvl="0" marL="0" marR="0" rtl="0" algn="l">
              <a:spcBef>
                <a:spcPts val="0"/>
              </a:spcBef>
              <a:spcAft>
                <a:spcPts val="0"/>
              </a:spcAft>
              <a:buSzPct val="25000"/>
              <a:buNone/>
            </a:pPr>
            <a:r>
              <a:rPr b="0" i="0" lang="en-US" sz="1100" u="none" cap="none" strike="noStrike">
                <a:solidFill>
                  <a:srgbClr val="000000"/>
                </a:solidFill>
                <a:latin typeface="Calibri"/>
                <a:ea typeface="Calibri"/>
                <a:cs typeface="Calibri"/>
                <a:sym typeface="Calibri"/>
              </a:rPr>
              <a:t> </a:t>
            </a:r>
          </a:p>
          <a:p>
            <a:pPr indent="0" lvl="0" marL="0" marR="0" rtl="0" algn="l">
              <a:spcBef>
                <a:spcPts val="0"/>
              </a:spcBef>
              <a:spcAft>
                <a:spcPts val="0"/>
              </a:spcAft>
              <a:buSzPct val="25000"/>
              <a:buNone/>
            </a:pPr>
            <a:r>
              <a:rPr b="0" i="0" lang="en-US" sz="1100" u="none" cap="none" strike="noStrike">
                <a:solidFill>
                  <a:srgbClr val="000000"/>
                </a:solidFill>
                <a:latin typeface="Calibri"/>
                <a:ea typeface="Calibri"/>
                <a:cs typeface="Calibri"/>
                <a:sym typeface="Calibri"/>
              </a:rPr>
              <a:t>Because of security concerns, regulatory and compliance requirements, costs, or simply the need for speed, much of this data must be processed at the network edge. IBM Watson technology represents the leading edge of cognitive computing—in fact, it’s virtually the only comprehensive cognitive computing solution. Using natural language to communicate with people, Watson technology virtually eliminates the need for users to know complex coding and have specialized IT expertise. </a:t>
            </a:r>
          </a:p>
          <a:p>
            <a:pPr indent="0" lvl="0" marL="0" marR="0" rtl="0" algn="l">
              <a:spcBef>
                <a:spcPts val="0"/>
              </a:spcBef>
              <a:spcAft>
                <a:spcPts val="0"/>
              </a:spcAft>
              <a:buSzPct val="25000"/>
              <a:buNone/>
            </a:pPr>
            <a:r>
              <a:rPr b="0" i="0" lang="en-US" sz="1100" u="none" cap="none" strike="noStrike">
                <a:solidFill>
                  <a:srgbClr val="000000"/>
                </a:solidFill>
                <a:latin typeface="Calibri"/>
                <a:ea typeface="Calibri"/>
                <a:cs typeface="Calibri"/>
                <a:sym typeface="Calibri"/>
              </a:rPr>
              <a:t> </a:t>
            </a:r>
          </a:p>
          <a:p>
            <a:pPr indent="0" lvl="0" marL="0" marR="0" rtl="0" algn="l">
              <a:spcBef>
                <a:spcPts val="0"/>
              </a:spcBef>
              <a:spcAft>
                <a:spcPts val="0"/>
              </a:spcAft>
              <a:buSzPct val="25000"/>
              <a:buNone/>
            </a:pPr>
            <a:r>
              <a:rPr b="0" i="0" lang="en-US" sz="1100" u="none" cap="none" strike="noStrike">
                <a:solidFill>
                  <a:srgbClr val="000000"/>
                </a:solidFill>
                <a:latin typeface="Calibri"/>
                <a:ea typeface="Calibri"/>
                <a:cs typeface="Calibri"/>
                <a:sym typeface="Calibri"/>
              </a:rPr>
              <a:t>Cognitive computing provides the means for understanding and extending the insights gained from those massive volumes and diverse types of IoT data.</a:t>
            </a:r>
          </a:p>
          <a:p>
            <a:pPr indent="0" lvl="0" marL="0" marR="0" rtl="0" algn="l">
              <a:spcBef>
                <a:spcPts val="0"/>
              </a:spcBef>
              <a:spcAft>
                <a:spcPts val="0"/>
              </a:spcAft>
              <a:buSzPct val="25000"/>
              <a:buNone/>
            </a:pPr>
            <a:r>
              <a:rPr b="0" i="0" lang="en-US" sz="1100" u="none" cap="none" strike="noStrike">
                <a:solidFill>
                  <a:srgbClr val="000000"/>
                </a:solidFill>
                <a:latin typeface="Calibri"/>
                <a:ea typeface="Calibri"/>
                <a:cs typeface="Calibri"/>
                <a:sym typeface="Calibri"/>
              </a:rPr>
              <a:t> </a:t>
            </a:r>
          </a:p>
          <a:p>
            <a:pPr indent="0" lvl="0" marL="0" marR="0" rtl="0" algn="l">
              <a:spcBef>
                <a:spcPts val="0"/>
              </a:spcBef>
              <a:spcAft>
                <a:spcPts val="0"/>
              </a:spcAft>
              <a:buSzPct val="25000"/>
              <a:buNone/>
            </a:pPr>
            <a:r>
              <a:rPr b="0" i="0" lang="en-US" sz="1100" u="none" cap="none" strike="noStrike">
                <a:solidFill>
                  <a:srgbClr val="000000"/>
                </a:solidFill>
                <a:latin typeface="Calibri"/>
                <a:ea typeface="Calibri"/>
                <a:cs typeface="Calibri"/>
                <a:sym typeface="Calibri"/>
              </a:rPr>
              <a:t>Maybe the most exciting thing about Watson technology is that it may forever shift the conversation from “What is the answer?” to “What are the possibilities?”</a:t>
            </a:r>
          </a:p>
          <a:p>
            <a:pPr indent="0" lvl="0" marL="0" marR="0" rtl="0" algn="l">
              <a:spcBef>
                <a:spcPts val="0"/>
              </a:spcBef>
              <a:spcAft>
                <a:spcPts val="0"/>
              </a:spcAft>
              <a:buSzPct val="25000"/>
              <a:buNone/>
            </a:pPr>
            <a:r>
              <a:rPr b="0" i="0" lang="en-US" sz="1100" u="none" cap="none" strike="noStrike">
                <a:solidFill>
                  <a:srgbClr val="000000"/>
                </a:solidFill>
                <a:latin typeface="Calibri"/>
                <a:ea typeface="Calibri"/>
                <a:cs typeface="Calibri"/>
                <a:sym typeface="Calibri"/>
              </a:rPr>
              <a:t> </a:t>
            </a:r>
          </a:p>
          <a:p>
            <a:pPr indent="0" lvl="0" marL="0" marR="0" rtl="0" algn="l">
              <a:spcBef>
                <a:spcPts val="0"/>
              </a:spcBef>
              <a:spcAft>
                <a:spcPts val="0"/>
              </a:spcAft>
              <a:buSzPct val="25000"/>
              <a:buNone/>
            </a:pPr>
            <a:r>
              <a:rPr b="0" i="0" lang="en-US" sz="1100" u="none" cap="none" strike="noStrike">
                <a:solidFill>
                  <a:srgbClr val="000000"/>
                </a:solidFill>
                <a:latin typeface="Calibri"/>
                <a:ea typeface="Calibri"/>
                <a:cs typeface="Calibri"/>
                <a:sym typeface="Calibri"/>
              </a:rPr>
              <a:t>In the cognitive era, this is where the true competitive advantage first takes root. </a:t>
            </a:r>
          </a:p>
        </p:txBody>
      </p:sp>
      <p:sp>
        <p:nvSpPr>
          <p:cNvPr id="610" name="Shape 610"/>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7" name="Shape 617"/>
        <p:cNvGrpSpPr/>
        <p:nvPr/>
      </p:nvGrpSpPr>
      <p:grpSpPr>
        <a:xfrm>
          <a:off x="0" y="0"/>
          <a:ext cx="0" cy="0"/>
          <a:chOff x="0" y="0"/>
          <a:chExt cx="0" cy="0"/>
        </a:xfrm>
      </p:grpSpPr>
      <p:sp>
        <p:nvSpPr>
          <p:cNvPr id="618" name="Shape 61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19" name="Shape 619"/>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t/>
            </a:r>
            <a:endParaRPr b="0" i="0" sz="1200" u="none" cap="none" strike="noStrike">
              <a:solidFill>
                <a:schemeClr val="dk1"/>
              </a:solidFill>
              <a:latin typeface="Calibri"/>
              <a:ea typeface="Calibri"/>
              <a:cs typeface="Calibri"/>
              <a:sym typeface="Calibri"/>
            </a:endParaRPr>
          </a:p>
        </p:txBody>
      </p:sp>
      <p:sp>
        <p:nvSpPr>
          <p:cNvPr id="620" name="Shape 620"/>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1" name="Shape 631"/>
        <p:cNvGrpSpPr/>
        <p:nvPr/>
      </p:nvGrpSpPr>
      <p:grpSpPr>
        <a:xfrm>
          <a:off x="0" y="0"/>
          <a:ext cx="0" cy="0"/>
          <a:chOff x="0" y="0"/>
          <a:chExt cx="0" cy="0"/>
        </a:xfrm>
      </p:grpSpPr>
      <p:sp>
        <p:nvSpPr>
          <p:cNvPr id="632" name="Shape 63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33" name="Shape 633"/>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t/>
            </a:r>
            <a:endParaRPr b="0" i="0" sz="1200" u="none" cap="none" strike="noStrike">
              <a:solidFill>
                <a:schemeClr val="dk1"/>
              </a:solidFill>
              <a:latin typeface="Calibri"/>
              <a:ea typeface="Calibri"/>
              <a:cs typeface="Calibri"/>
              <a:sym typeface="Calibri"/>
            </a:endParaRPr>
          </a:p>
        </p:txBody>
      </p:sp>
      <p:sp>
        <p:nvSpPr>
          <p:cNvPr id="634" name="Shape 634"/>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5" name="Shape 655"/>
        <p:cNvGrpSpPr/>
        <p:nvPr/>
      </p:nvGrpSpPr>
      <p:grpSpPr>
        <a:xfrm>
          <a:off x="0" y="0"/>
          <a:ext cx="0" cy="0"/>
          <a:chOff x="0" y="0"/>
          <a:chExt cx="0" cy="0"/>
        </a:xfrm>
      </p:grpSpPr>
      <p:sp>
        <p:nvSpPr>
          <p:cNvPr id="656" name="Shape 656"/>
          <p:cNvSpPr/>
          <p:nvPr>
            <p:ph idx="2" type="sldImg"/>
          </p:nvPr>
        </p:nvSpPr>
        <p:spPr>
          <a:xfrm>
            <a:off x="349250" y="669925"/>
            <a:ext cx="5948400" cy="3346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57" name="Shape 657"/>
          <p:cNvSpPr txBox="1"/>
          <p:nvPr>
            <p:ph idx="1" type="body"/>
          </p:nvPr>
        </p:nvSpPr>
        <p:spPr>
          <a:xfrm>
            <a:off x="685800" y="4343400"/>
            <a:ext cx="5486400" cy="41148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t/>
            </a:r>
            <a:endParaRPr b="0" i="0" sz="1200" u="none" cap="none" strike="noStrike">
              <a:solidFill>
                <a:schemeClr val="dk1"/>
              </a:solidFill>
              <a:latin typeface="Calibri"/>
              <a:ea typeface="Calibri"/>
              <a:cs typeface="Calibri"/>
              <a:sym typeface="Calibri"/>
            </a:endParaRPr>
          </a:p>
        </p:txBody>
      </p:sp>
      <p:sp>
        <p:nvSpPr>
          <p:cNvPr id="658" name="Shape 658"/>
          <p:cNvSpPr txBox="1"/>
          <p:nvPr>
            <p:ph idx="12" type="sldNum"/>
          </p:nvPr>
        </p:nvSpPr>
        <p:spPr>
          <a:xfrm>
            <a:off x="3884612" y="8685213"/>
            <a:ext cx="2971800"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n-US" sz="1200">
                <a:solidFill>
                  <a:srgbClr val="000000"/>
                </a:solidFill>
                <a:latin typeface="Calibri"/>
                <a:ea typeface="Calibri"/>
                <a:cs typeface="Calibri"/>
                <a:sym typeface="Calibri"/>
              </a:rPr>
              <a:t>‹#›</a:t>
            </a:fld>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45" name="Shape 745"/>
        <p:cNvGrpSpPr/>
        <p:nvPr/>
      </p:nvGrpSpPr>
      <p:grpSpPr>
        <a:xfrm>
          <a:off x="0" y="0"/>
          <a:ext cx="0" cy="0"/>
          <a:chOff x="0" y="0"/>
          <a:chExt cx="0" cy="0"/>
        </a:xfrm>
      </p:grpSpPr>
      <p:sp>
        <p:nvSpPr>
          <p:cNvPr id="746" name="Shape 74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747" name="Shape 747"/>
          <p:cNvSpPr txBox="1"/>
          <p:nvPr>
            <p:ph idx="1" type="body"/>
          </p:nvPr>
        </p:nvSpPr>
        <p:spPr>
          <a:xfrm>
            <a:off x="685800" y="4343400"/>
            <a:ext cx="5486400" cy="41148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t/>
            </a:r>
            <a:endParaRPr b="0" i="0" sz="1200" u="none" cap="none" strike="noStrike">
              <a:solidFill>
                <a:schemeClr val="dk1"/>
              </a:solidFill>
              <a:latin typeface="Calibri"/>
              <a:ea typeface="Calibri"/>
              <a:cs typeface="Calibri"/>
              <a:sym typeface="Calibri"/>
            </a:endParaRPr>
          </a:p>
        </p:txBody>
      </p:sp>
      <p:sp>
        <p:nvSpPr>
          <p:cNvPr id="748" name="Shape 748"/>
          <p:cNvSpPr txBox="1"/>
          <p:nvPr>
            <p:ph idx="12" type="sldNum"/>
          </p:nvPr>
        </p:nvSpPr>
        <p:spPr>
          <a:xfrm>
            <a:off x="3884612" y="8685213"/>
            <a:ext cx="2971800"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2.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8.png"/><Relationship Id="rId3"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9.png"/><Relationship Id="rId4" Type="http://schemas.openxmlformats.org/officeDocument/2006/relationships/image" Target="../media/image1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 Id="rId3" Type="http://schemas.openxmlformats.org/officeDocument/2006/relationships/image" Target="../media/image1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 Id="rId3"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 Id="rId3" Type="http://schemas.openxmlformats.org/officeDocument/2006/relationships/image" Target="../media/image2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 Id="rId3" Type="http://schemas.openxmlformats.org/officeDocument/2006/relationships/image" Target="../media/image2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 Id="rId3" Type="http://schemas.openxmlformats.org/officeDocument/2006/relationships/image" Target="../media/image2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4.png"/><Relationship Id="rId3" Type="http://schemas.openxmlformats.org/officeDocument/2006/relationships/image" Target="../media/image2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1_Title and Content">
    <p:spTree>
      <p:nvGrpSpPr>
        <p:cNvPr id="12" name="Shape 12"/>
        <p:cNvGrpSpPr/>
        <p:nvPr/>
      </p:nvGrpSpPr>
      <p:grpSpPr>
        <a:xfrm>
          <a:off x="0" y="0"/>
          <a:ext cx="0" cy="0"/>
          <a:chOff x="0" y="0"/>
          <a:chExt cx="0" cy="0"/>
        </a:xfrm>
      </p:grpSpPr>
      <p:pic>
        <p:nvPicPr>
          <p:cNvPr descr="Untitled-1.png" id="13" name="Shape 13"/>
          <p:cNvPicPr preferRelativeResize="0"/>
          <p:nvPr/>
        </p:nvPicPr>
        <p:blipFill rotWithShape="1">
          <a:blip r:embed="rId2">
            <a:alphaModFix/>
          </a:blip>
          <a:srcRect b="0" l="0" r="0" t="0"/>
          <a:stretch/>
        </p:blipFill>
        <p:spPr>
          <a:xfrm>
            <a:off x="7705725" y="4740275"/>
            <a:ext cx="822324" cy="87313"/>
          </a:xfrm>
          <a:prstGeom prst="rect">
            <a:avLst/>
          </a:prstGeom>
          <a:noFill/>
          <a:ln>
            <a:noFill/>
          </a:ln>
        </p:spPr>
      </p:pic>
      <p:sp>
        <p:nvSpPr>
          <p:cNvPr id="14" name="Shape 14"/>
          <p:cNvSpPr txBox="1"/>
          <p:nvPr/>
        </p:nvSpPr>
        <p:spPr>
          <a:xfrm>
            <a:off x="8355013" y="4732337"/>
            <a:ext cx="339724" cy="107949"/>
          </a:xfrm>
          <a:prstGeom prst="rect">
            <a:avLst/>
          </a:prstGeom>
          <a:noFill/>
          <a:ln>
            <a:noFill/>
          </a:ln>
        </p:spPr>
        <p:txBody>
          <a:bodyPr anchorCtr="0" anchor="b" bIns="0" lIns="0" rIns="0" tIns="0">
            <a:noAutofit/>
          </a:bodyPr>
          <a:lstStyle/>
          <a:p>
            <a:pPr indent="0" lvl="0" marL="0" marR="0" rtl="0" algn="r">
              <a:spcBef>
                <a:spcPts val="0"/>
              </a:spcBef>
              <a:spcAft>
                <a:spcPts val="0"/>
              </a:spcAft>
              <a:buSzPct val="25000"/>
              <a:buNone/>
            </a:pPr>
            <a:fld id="{00000000-1234-1234-1234-123412341234}" type="slidenum">
              <a:rPr b="0" i="0" lang="en-US" sz="700" u="none" cap="none" strike="noStrike">
                <a:solidFill>
                  <a:srgbClr val="000000"/>
                </a:solidFill>
                <a:latin typeface="Arial"/>
                <a:ea typeface="Arial"/>
                <a:cs typeface="Arial"/>
                <a:sym typeface="Arial"/>
              </a:rPr>
              <a:t>‹#›</a:t>
            </a:fld>
          </a:p>
        </p:txBody>
      </p:sp>
      <p:pic>
        <p:nvPicPr>
          <p:cNvPr id="15" name="Shape 15"/>
          <p:cNvPicPr preferRelativeResize="0"/>
          <p:nvPr/>
        </p:nvPicPr>
        <p:blipFill rotWithShape="1">
          <a:blip r:embed="rId3">
            <a:alphaModFix/>
          </a:blip>
          <a:srcRect b="0" l="0" r="0" t="0"/>
          <a:stretch/>
        </p:blipFill>
        <p:spPr>
          <a:xfrm>
            <a:off x="447675" y="4676775"/>
            <a:ext cx="360363" cy="144462"/>
          </a:xfrm>
          <a:prstGeom prst="rect">
            <a:avLst/>
          </a:prstGeom>
          <a:noFill/>
          <a:ln>
            <a:noFill/>
          </a:ln>
        </p:spPr>
      </p:pic>
      <p:sp>
        <p:nvSpPr>
          <p:cNvPr id="16" name="Shape 16"/>
          <p:cNvSpPr txBox="1"/>
          <p:nvPr>
            <p:ph idx="1" type="body"/>
          </p:nvPr>
        </p:nvSpPr>
        <p:spPr>
          <a:xfrm>
            <a:off x="458777" y="1048748"/>
            <a:ext cx="8244898" cy="3249417"/>
          </a:xfrm>
          <a:prstGeom prst="rect">
            <a:avLst/>
          </a:prstGeom>
          <a:noFill/>
          <a:ln>
            <a:noFill/>
          </a:ln>
        </p:spPr>
        <p:txBody>
          <a:bodyPr anchorCtr="0" anchor="t" bIns="91425" lIns="91425" rIns="91425" tIns="91425"/>
          <a:lstStyle>
            <a:lvl1pPr indent="0" lvl="0" marL="0" marR="0" rtl="0" algn="l">
              <a:lnSpc>
                <a:spcPct val="100000"/>
              </a:lnSpc>
              <a:spcBef>
                <a:spcPts val="400"/>
              </a:spcBef>
              <a:spcAft>
                <a:spcPts val="0"/>
              </a:spcAft>
              <a:buClr>
                <a:schemeClr val="dk2"/>
              </a:buClr>
              <a:buFont typeface="Arial"/>
              <a:buNone/>
              <a:defRPr b="0" i="0" sz="2000" u="none" cap="none" strike="noStrike">
                <a:solidFill>
                  <a:schemeClr val="dk2"/>
                </a:solidFill>
                <a:latin typeface="Arial"/>
                <a:ea typeface="Arial"/>
                <a:cs typeface="Arial"/>
                <a:sym typeface="Arial"/>
              </a:defRPr>
            </a:lvl1pPr>
            <a:lvl2pPr indent="-48259" lvl="1" marL="457200" marR="0" rtl="0" algn="l">
              <a:lnSpc>
                <a:spcPct val="100000"/>
              </a:lnSpc>
              <a:spcBef>
                <a:spcPts val="300"/>
              </a:spcBef>
              <a:spcAft>
                <a:spcPts val="0"/>
              </a:spcAft>
              <a:buClr>
                <a:schemeClr val="dk2"/>
              </a:buClr>
              <a:buSzPct val="79999"/>
              <a:buFont typeface="Arial"/>
              <a:buChar char="•"/>
              <a:defRPr b="0" i="0" sz="1800" u="none" cap="none" strike="noStrike">
                <a:solidFill>
                  <a:schemeClr val="dk2"/>
                </a:solidFill>
                <a:latin typeface="Arial"/>
                <a:ea typeface="Arial"/>
                <a:cs typeface="Arial"/>
                <a:sym typeface="Arial"/>
              </a:defRPr>
            </a:lvl2pPr>
            <a:lvl3pPr indent="-38100" lvl="2" marL="685800" marR="0" rtl="0" algn="l">
              <a:lnSpc>
                <a:spcPct val="100000"/>
              </a:lnSpc>
              <a:spcBef>
                <a:spcPts val="320"/>
              </a:spcBef>
              <a:spcAft>
                <a:spcPts val="0"/>
              </a:spcAft>
              <a:buClr>
                <a:schemeClr val="dk2"/>
              </a:buClr>
              <a:buSzPct val="100000"/>
              <a:buFont typeface="Merriweather Sans"/>
              <a:buChar char="–"/>
              <a:defRPr b="0" i="0" sz="1600" u="none" cap="none" strike="noStrike">
                <a:solidFill>
                  <a:schemeClr val="dk2"/>
                </a:solidFill>
                <a:latin typeface="Arial"/>
                <a:ea typeface="Arial"/>
                <a:cs typeface="Arial"/>
                <a:sym typeface="Arial"/>
              </a:defRPr>
            </a:lvl3pPr>
            <a:lvl4pPr indent="-68580" lvl="3" marL="914400" marR="0" rtl="0" algn="l">
              <a:lnSpc>
                <a:spcPct val="100000"/>
              </a:lnSpc>
              <a:spcBef>
                <a:spcPts val="280"/>
              </a:spcBef>
              <a:spcAft>
                <a:spcPts val="0"/>
              </a:spcAft>
              <a:buClr>
                <a:schemeClr val="dk2"/>
              </a:buClr>
              <a:buSzPct val="80000"/>
              <a:buFont typeface="Arial"/>
              <a:buChar char="•"/>
              <a:defRPr b="0" i="0" sz="1400" u="none" cap="none" strike="noStrike">
                <a:solidFill>
                  <a:schemeClr val="dk2"/>
                </a:solidFill>
                <a:latin typeface="Arial"/>
                <a:ea typeface="Arial"/>
                <a:cs typeface="Arial"/>
                <a:sym typeface="Arial"/>
              </a:defRPr>
            </a:lvl4pPr>
            <a:lvl5pPr indent="-63500" lvl="4" marL="1143000" marR="0" rtl="0" algn="l">
              <a:lnSpc>
                <a:spcPct val="100000"/>
              </a:lnSpc>
              <a:spcBef>
                <a:spcPts val="240"/>
              </a:spcBef>
              <a:spcAft>
                <a:spcPts val="0"/>
              </a:spcAft>
              <a:buClr>
                <a:schemeClr val="dk2"/>
              </a:buClr>
              <a:buSzPct val="100000"/>
              <a:buFont typeface="Arial"/>
              <a:buChar char="»"/>
              <a:defRPr b="0" i="0" sz="1200" u="none" cap="none" strike="noStrike">
                <a:solidFill>
                  <a:schemeClr val="dk2"/>
                </a:solidFill>
                <a:latin typeface="Arial"/>
                <a:ea typeface="Arial"/>
                <a:cs typeface="Arial"/>
                <a:sym typeface="Arial"/>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17" name="Shape 17"/>
          <p:cNvSpPr txBox="1"/>
          <p:nvPr>
            <p:ph type="title"/>
          </p:nvPr>
        </p:nvSpPr>
        <p:spPr>
          <a:xfrm>
            <a:off x="457200" y="393700"/>
            <a:ext cx="8229600" cy="307974"/>
          </a:xfrm>
          <a:prstGeom prst="rect">
            <a:avLst/>
          </a:prstGeom>
          <a:noFill/>
          <a:ln>
            <a:noFill/>
          </a:ln>
        </p:spPr>
        <p:txBody>
          <a:bodyPr anchorCtr="0" anchor="t" bIns="91425" lIns="91425" rIns="91425" tIns="91425"/>
          <a:lstStyle>
            <a:lvl1pPr indent="0" lvl="0" marL="0" marR="0" rtl="0" algn="l">
              <a:spcBef>
                <a:spcPts val="0"/>
              </a:spcBef>
              <a:spcAft>
                <a:spcPts val="0"/>
              </a:spcAft>
              <a:buNone/>
              <a:defRPr b="0" i="0" sz="2000" u="none" cap="none" strike="noStrike">
                <a:solidFill>
                  <a:schemeClr val="accent1"/>
                </a:solidFill>
                <a:latin typeface="Arial"/>
                <a:ea typeface="Arial"/>
                <a:cs typeface="Arial"/>
                <a:sym typeface="Arial"/>
              </a:defRPr>
            </a:lvl1pPr>
            <a:lvl2pPr indent="0" lvl="1" marL="0" marR="0" rtl="0" algn="l">
              <a:spcBef>
                <a:spcPts val="0"/>
              </a:spcBef>
              <a:spcAft>
                <a:spcPts val="0"/>
              </a:spcAft>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None/>
              <a:defRPr b="0" i="0" sz="2000" u="none" cap="none" strike="noStrike">
                <a:solidFill>
                  <a:schemeClr val="accent1"/>
                </a:solidFill>
                <a:latin typeface="Arial"/>
                <a:ea typeface="Arial"/>
                <a:cs typeface="Arial"/>
                <a:sym typeface="Arial"/>
              </a:defRPr>
            </a:lvl9pPr>
          </a:lstStyle>
          <a:p/>
        </p:txBody>
      </p:sp>
      <p:sp>
        <p:nvSpPr>
          <p:cNvPr id="18" name="Shape 18"/>
          <p:cNvSpPr/>
          <p:nvPr/>
        </p:nvSpPr>
        <p:spPr>
          <a:xfrm>
            <a:off x="6900863" y="0"/>
            <a:ext cx="125412" cy="50165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9" name="Shape 19"/>
          <p:cNvSpPr/>
          <p:nvPr/>
        </p:nvSpPr>
        <p:spPr>
          <a:xfrm>
            <a:off x="7426325" y="0"/>
            <a:ext cx="114300" cy="303213"/>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0" name="Shape 20"/>
          <p:cNvSpPr/>
          <p:nvPr/>
        </p:nvSpPr>
        <p:spPr>
          <a:xfrm>
            <a:off x="2844800" y="4906962"/>
            <a:ext cx="84138" cy="255587"/>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1" name="Shape 21"/>
          <p:cNvSpPr/>
          <p:nvPr/>
        </p:nvSpPr>
        <p:spPr>
          <a:xfrm>
            <a:off x="3454400" y="4687887"/>
            <a:ext cx="125412" cy="460374"/>
          </a:xfrm>
          <a:prstGeom prst="rect">
            <a:avLst/>
          </a:prstGeom>
          <a:solidFill>
            <a:srgbClr val="00B4A0"/>
          </a:solidFill>
          <a:ln>
            <a:noFill/>
          </a:ln>
        </p:spPr>
        <p:txBody>
          <a:bodyPr anchorCtr="0" anchor="ctr" bIns="45700" lIns="91425" rIns="91425"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2" name="Shape 22"/>
          <p:cNvSpPr/>
          <p:nvPr/>
        </p:nvSpPr>
        <p:spPr>
          <a:xfrm>
            <a:off x="6518275" y="4906962"/>
            <a:ext cx="125412" cy="236536"/>
          </a:xfrm>
          <a:prstGeom prst="rect">
            <a:avLst/>
          </a:prstGeom>
          <a:solidFill>
            <a:srgbClr val="FF5050"/>
          </a:solidFill>
          <a:ln>
            <a:noFill/>
          </a:ln>
        </p:spPr>
        <p:txBody>
          <a:bodyPr anchorCtr="0" anchor="ctr" bIns="45700" lIns="91425" rIns="91425"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3" name="Shape 23"/>
          <p:cNvSpPr/>
          <p:nvPr/>
        </p:nvSpPr>
        <p:spPr>
          <a:xfrm>
            <a:off x="1289050" y="5011737"/>
            <a:ext cx="125412" cy="131761"/>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Heading &amp; Picture">
    <p:spTree>
      <p:nvGrpSpPr>
        <p:cNvPr id="101" name="Shape 101"/>
        <p:cNvGrpSpPr/>
        <p:nvPr/>
      </p:nvGrpSpPr>
      <p:grpSpPr>
        <a:xfrm>
          <a:off x="0" y="0"/>
          <a:ext cx="0" cy="0"/>
          <a:chOff x="0" y="0"/>
          <a:chExt cx="0" cy="0"/>
        </a:xfrm>
      </p:grpSpPr>
      <p:sp>
        <p:nvSpPr>
          <p:cNvPr id="102" name="Shape 102"/>
          <p:cNvSpPr txBox="1"/>
          <p:nvPr>
            <p:ph type="title"/>
          </p:nvPr>
        </p:nvSpPr>
        <p:spPr>
          <a:xfrm>
            <a:off x="762000" y="1015469"/>
            <a:ext cx="6172199" cy="307777"/>
          </a:xfrm>
          <a:prstGeom prst="rect">
            <a:avLst/>
          </a:prstGeom>
          <a:noFill/>
          <a:ln>
            <a:noFill/>
          </a:ln>
        </p:spPr>
        <p:txBody>
          <a:bodyPr anchorCtr="0" anchor="t" bIns="91425" lIns="91425" rIns="91425" tIns="91425"/>
          <a:lstStyle>
            <a:lvl1pPr indent="0" lvl="0" marL="0" marR="0" rtl="0" algn="l">
              <a:spcBef>
                <a:spcPts val="0"/>
              </a:spcBef>
              <a:spcAft>
                <a:spcPts val="0"/>
              </a:spcAft>
              <a:buNone/>
              <a:defRPr b="0" i="0" sz="2000" u="none" cap="none" strike="noStrike">
                <a:solidFill>
                  <a:srgbClr val="339C96"/>
                </a:solidFill>
                <a:latin typeface="Arial"/>
                <a:ea typeface="Arial"/>
                <a:cs typeface="Arial"/>
                <a:sym typeface="Arial"/>
              </a:defRPr>
            </a:lvl1pPr>
            <a:lvl2pPr indent="0" lvl="1" marL="0" marR="0" rtl="0" algn="l">
              <a:spcBef>
                <a:spcPts val="0"/>
              </a:spcBef>
              <a:spcAft>
                <a:spcPts val="0"/>
              </a:spcAft>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None/>
              <a:defRPr b="0" i="0" sz="2000" u="none" cap="none" strike="noStrike">
                <a:solidFill>
                  <a:schemeClr val="accent1"/>
                </a:solidFill>
                <a:latin typeface="Arial"/>
                <a:ea typeface="Arial"/>
                <a:cs typeface="Arial"/>
                <a:sym typeface="Arial"/>
              </a:defRPr>
            </a:lvl9pPr>
          </a:lstStyle>
          <a:p/>
        </p:txBody>
      </p:sp>
      <p:sp>
        <p:nvSpPr>
          <p:cNvPr id="103" name="Shape 103"/>
          <p:cNvSpPr txBox="1"/>
          <p:nvPr>
            <p:ph idx="1" type="body"/>
          </p:nvPr>
        </p:nvSpPr>
        <p:spPr>
          <a:xfrm>
            <a:off x="762000" y="4383046"/>
            <a:ext cx="7461504" cy="242698"/>
          </a:xfrm>
          <a:prstGeom prst="rect">
            <a:avLst/>
          </a:prstGeom>
          <a:noFill/>
          <a:ln>
            <a:noFill/>
          </a:ln>
        </p:spPr>
        <p:txBody>
          <a:bodyPr anchorCtr="0" anchor="t" bIns="91425" lIns="91425" rIns="91425" tIns="91425"/>
          <a:lstStyle>
            <a:lvl1pPr indent="-342900" lvl="0" marL="342900" marR="0" rtl="0" algn="l">
              <a:lnSpc>
                <a:spcPct val="100000"/>
              </a:lnSpc>
              <a:spcBef>
                <a:spcPts val="200"/>
              </a:spcBef>
              <a:spcAft>
                <a:spcPts val="0"/>
              </a:spcAft>
              <a:buNone/>
              <a:defRPr b="1" i="1" sz="700" u="none" cap="none" strike="noStrike">
                <a:solidFill>
                  <a:schemeClr val="dk2"/>
                </a:solidFill>
                <a:latin typeface="Helvetica Neue"/>
                <a:ea typeface="Helvetica Neue"/>
                <a:cs typeface="Helvetica Neue"/>
                <a:sym typeface="Helvetica Neue"/>
              </a:defRPr>
            </a:lvl1pPr>
            <a:lvl2pPr indent="-48259" lvl="1" marL="457200" marR="0" rtl="0" algn="l">
              <a:lnSpc>
                <a:spcPct val="150000"/>
              </a:lnSpc>
              <a:spcBef>
                <a:spcPts val="300"/>
              </a:spcBef>
              <a:spcAft>
                <a:spcPts val="0"/>
              </a:spcAft>
              <a:buClr>
                <a:schemeClr val="dk2"/>
              </a:buClr>
              <a:buSzPct val="79999"/>
              <a:buFont typeface="Arial"/>
              <a:buChar char="•"/>
              <a:defRPr b="0" i="0" sz="1800" u="none" cap="none" strike="noStrike">
                <a:solidFill>
                  <a:schemeClr val="dk2"/>
                </a:solidFill>
                <a:latin typeface="Arial"/>
                <a:ea typeface="Arial"/>
                <a:cs typeface="Arial"/>
                <a:sym typeface="Arial"/>
              </a:defRPr>
            </a:lvl2pPr>
            <a:lvl3pPr indent="-38100" lvl="2" marL="685800" marR="0" rtl="0" algn="l">
              <a:lnSpc>
                <a:spcPct val="150000"/>
              </a:lnSpc>
              <a:spcBef>
                <a:spcPts val="320"/>
              </a:spcBef>
              <a:spcAft>
                <a:spcPts val="0"/>
              </a:spcAft>
              <a:buClr>
                <a:schemeClr val="dk2"/>
              </a:buClr>
              <a:buSzPct val="100000"/>
              <a:buFont typeface="Merriweather Sans"/>
              <a:buChar char="–"/>
              <a:defRPr b="0" i="0" sz="1600" u="none" cap="none" strike="noStrike">
                <a:solidFill>
                  <a:schemeClr val="dk2"/>
                </a:solidFill>
                <a:latin typeface="Arial"/>
                <a:ea typeface="Arial"/>
                <a:cs typeface="Arial"/>
                <a:sym typeface="Arial"/>
              </a:defRPr>
            </a:lvl3pPr>
            <a:lvl4pPr indent="-68580" lvl="3" marL="914400" marR="0" rtl="0" algn="l">
              <a:lnSpc>
                <a:spcPct val="150000"/>
              </a:lnSpc>
              <a:spcBef>
                <a:spcPts val="280"/>
              </a:spcBef>
              <a:spcAft>
                <a:spcPts val="0"/>
              </a:spcAft>
              <a:buClr>
                <a:schemeClr val="dk2"/>
              </a:buClr>
              <a:buSzPct val="80000"/>
              <a:buFont typeface="Arial"/>
              <a:buChar char="•"/>
              <a:defRPr b="0" i="0" sz="1400" u="none" cap="none" strike="noStrike">
                <a:solidFill>
                  <a:schemeClr val="dk2"/>
                </a:solidFill>
                <a:latin typeface="Arial"/>
                <a:ea typeface="Arial"/>
                <a:cs typeface="Arial"/>
                <a:sym typeface="Arial"/>
              </a:defRPr>
            </a:lvl4pPr>
            <a:lvl5pPr indent="-63500" lvl="4" marL="1143000" marR="0" rtl="0" algn="l">
              <a:lnSpc>
                <a:spcPct val="150000"/>
              </a:lnSpc>
              <a:spcBef>
                <a:spcPts val="240"/>
              </a:spcBef>
              <a:spcAft>
                <a:spcPts val="0"/>
              </a:spcAft>
              <a:buClr>
                <a:schemeClr val="dk2"/>
              </a:buClr>
              <a:buSzPct val="100000"/>
              <a:buFont typeface="Arial"/>
              <a:buChar char="»"/>
              <a:defRPr b="0" i="0" sz="1200" u="none" cap="none" strike="noStrike">
                <a:solidFill>
                  <a:schemeClr val="dk2"/>
                </a:solidFill>
                <a:latin typeface="Arial"/>
                <a:ea typeface="Arial"/>
                <a:cs typeface="Arial"/>
                <a:sym typeface="Arial"/>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104" name="Shape 104"/>
          <p:cNvSpPr txBox="1"/>
          <p:nvPr>
            <p:ph idx="2" type="body"/>
          </p:nvPr>
        </p:nvSpPr>
        <p:spPr>
          <a:xfrm>
            <a:off x="762000" y="666752"/>
            <a:ext cx="4434839" cy="215443"/>
          </a:xfrm>
          <a:prstGeom prst="rect">
            <a:avLst/>
          </a:prstGeom>
          <a:noFill/>
          <a:ln>
            <a:noFill/>
          </a:ln>
        </p:spPr>
        <p:txBody>
          <a:bodyPr anchorCtr="0" anchor="t" bIns="91425" lIns="91425" rIns="91425" tIns="91425"/>
          <a:lstStyle>
            <a:lvl1pPr indent="-342900" lvl="0" marL="342900" marR="0" rtl="0" algn="l">
              <a:spcBef>
                <a:spcPts val="280"/>
              </a:spcBef>
              <a:spcAft>
                <a:spcPts val="0"/>
              </a:spcAft>
              <a:buNone/>
              <a:defRPr b="1" i="0" sz="1400" u="none" cap="none" strike="noStrike">
                <a:solidFill>
                  <a:schemeClr val="dk2"/>
                </a:solidFill>
                <a:latin typeface="Helvetica Neue"/>
                <a:ea typeface="Helvetica Neue"/>
                <a:cs typeface="Helvetica Neue"/>
                <a:sym typeface="Helvetica Neue"/>
              </a:defRPr>
            </a:lvl1pPr>
            <a:lvl2pPr indent="-48259" lvl="1" marL="457200" marR="0" rtl="0" algn="l">
              <a:spcBef>
                <a:spcPts val="300"/>
              </a:spcBef>
              <a:spcAft>
                <a:spcPts val="0"/>
              </a:spcAft>
              <a:buClr>
                <a:schemeClr val="dk2"/>
              </a:buClr>
              <a:buSzPct val="79999"/>
              <a:buFont typeface="Arial"/>
              <a:buChar char="•"/>
              <a:defRPr b="1" i="0" sz="1800" u="none" cap="none" strike="noStrike">
                <a:solidFill>
                  <a:schemeClr val="dk2"/>
                </a:solidFill>
                <a:latin typeface="Helvetica Neue"/>
                <a:ea typeface="Helvetica Neue"/>
                <a:cs typeface="Helvetica Neue"/>
                <a:sym typeface="Helvetica Neue"/>
              </a:defRPr>
            </a:lvl2pPr>
            <a:lvl3pPr indent="-38100" lvl="2" marL="685800" marR="0" rtl="0" algn="l">
              <a:spcBef>
                <a:spcPts val="320"/>
              </a:spcBef>
              <a:spcAft>
                <a:spcPts val="0"/>
              </a:spcAft>
              <a:buClr>
                <a:schemeClr val="dk2"/>
              </a:buClr>
              <a:buSzPct val="100000"/>
              <a:buFont typeface="Merriweather Sans"/>
              <a:buChar char="–"/>
              <a:defRPr b="1" i="0" sz="1600" u="none" cap="none" strike="noStrike">
                <a:solidFill>
                  <a:schemeClr val="dk2"/>
                </a:solidFill>
                <a:latin typeface="Helvetica Neue"/>
                <a:ea typeface="Helvetica Neue"/>
                <a:cs typeface="Helvetica Neue"/>
                <a:sym typeface="Helvetica Neue"/>
              </a:defRPr>
            </a:lvl3pPr>
            <a:lvl4pPr indent="-68580" lvl="3" marL="914400" marR="0" rtl="0" algn="l">
              <a:spcBef>
                <a:spcPts val="280"/>
              </a:spcBef>
              <a:spcAft>
                <a:spcPts val="0"/>
              </a:spcAft>
              <a:buClr>
                <a:schemeClr val="dk2"/>
              </a:buClr>
              <a:buSzPct val="80000"/>
              <a:buFont typeface="Arial"/>
              <a:buChar char="•"/>
              <a:defRPr b="1" i="0" sz="1400" u="none" cap="none" strike="noStrike">
                <a:solidFill>
                  <a:schemeClr val="dk2"/>
                </a:solidFill>
                <a:latin typeface="Helvetica Neue"/>
                <a:ea typeface="Helvetica Neue"/>
                <a:cs typeface="Helvetica Neue"/>
                <a:sym typeface="Helvetica Neue"/>
              </a:defRPr>
            </a:lvl4pPr>
            <a:lvl5pPr indent="-63500" lvl="4" marL="1143000" marR="0" rtl="0" algn="l">
              <a:spcBef>
                <a:spcPts val="240"/>
              </a:spcBef>
              <a:spcAft>
                <a:spcPts val="0"/>
              </a:spcAft>
              <a:buClr>
                <a:schemeClr val="dk2"/>
              </a:buClr>
              <a:buSzPct val="100000"/>
              <a:buFont typeface="Arial"/>
              <a:buChar char="»"/>
              <a:defRPr b="0" i="0" sz="1200" u="none" cap="none" strike="noStrike">
                <a:solidFill>
                  <a:schemeClr val="dk2"/>
                </a:solidFill>
                <a:latin typeface="Helvetica Neue"/>
                <a:ea typeface="Helvetica Neue"/>
                <a:cs typeface="Helvetica Neue"/>
                <a:sym typeface="Helvetica Neue"/>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105" name="Shape 105"/>
          <p:cNvSpPr/>
          <p:nvPr>
            <p:ph idx="3" type="pic"/>
          </p:nvPr>
        </p:nvSpPr>
        <p:spPr>
          <a:xfrm>
            <a:off x="762000" y="2266951"/>
            <a:ext cx="7461504" cy="2057400"/>
          </a:xfrm>
          <a:prstGeom prst="rect">
            <a:avLst/>
          </a:prstGeom>
          <a:noFill/>
          <a:ln>
            <a:noFill/>
          </a:ln>
        </p:spPr>
        <p:txBody>
          <a:bodyPr anchorCtr="0" anchor="t" bIns="91425" lIns="91425" rIns="91425" tIns="91425"/>
          <a:lstStyle>
            <a:lvl1pPr indent="-342900" lvl="0" marL="342900" marR="0" rtl="0" algn="l">
              <a:spcBef>
                <a:spcPts val="400"/>
              </a:spcBef>
              <a:spcAft>
                <a:spcPts val="0"/>
              </a:spcAft>
              <a:buNone/>
              <a:defRPr b="0" i="0" sz="2000" u="none" cap="none" strike="noStrike">
                <a:solidFill>
                  <a:schemeClr val="dk2"/>
                </a:solidFill>
                <a:latin typeface="Arial"/>
                <a:ea typeface="Arial"/>
                <a:cs typeface="Arial"/>
                <a:sym typeface="Arial"/>
              </a:defRPr>
            </a:lvl1pPr>
            <a:lvl2pPr indent="-48259" lvl="1" marL="457200" marR="0" rtl="0" algn="l">
              <a:spcBef>
                <a:spcPts val="300"/>
              </a:spcBef>
              <a:spcAft>
                <a:spcPts val="0"/>
              </a:spcAft>
              <a:buClr>
                <a:schemeClr val="dk2"/>
              </a:buClr>
              <a:buSzPct val="79999"/>
              <a:buFont typeface="Arial"/>
              <a:buChar char="•"/>
              <a:defRPr b="0" i="0" sz="1800" u="none" cap="none" strike="noStrike">
                <a:solidFill>
                  <a:schemeClr val="dk2"/>
                </a:solidFill>
                <a:latin typeface="Arial"/>
                <a:ea typeface="Arial"/>
                <a:cs typeface="Arial"/>
                <a:sym typeface="Arial"/>
              </a:defRPr>
            </a:lvl2pPr>
            <a:lvl3pPr indent="-38100" lvl="2" marL="685800" marR="0" rtl="0" algn="l">
              <a:spcBef>
                <a:spcPts val="320"/>
              </a:spcBef>
              <a:spcAft>
                <a:spcPts val="0"/>
              </a:spcAft>
              <a:buClr>
                <a:schemeClr val="dk2"/>
              </a:buClr>
              <a:buSzPct val="100000"/>
              <a:buFont typeface="Merriweather Sans"/>
              <a:buChar char="–"/>
              <a:defRPr b="0" i="0" sz="1600" u="none" cap="none" strike="noStrike">
                <a:solidFill>
                  <a:schemeClr val="dk2"/>
                </a:solidFill>
                <a:latin typeface="Arial"/>
                <a:ea typeface="Arial"/>
                <a:cs typeface="Arial"/>
                <a:sym typeface="Arial"/>
              </a:defRPr>
            </a:lvl3pPr>
            <a:lvl4pPr indent="-68580" lvl="3" marL="914400" marR="0" rtl="0" algn="l">
              <a:spcBef>
                <a:spcPts val="280"/>
              </a:spcBef>
              <a:spcAft>
                <a:spcPts val="0"/>
              </a:spcAft>
              <a:buClr>
                <a:schemeClr val="dk2"/>
              </a:buClr>
              <a:buSzPct val="80000"/>
              <a:buFont typeface="Arial"/>
              <a:buChar char="•"/>
              <a:defRPr b="0" i="0" sz="1400" u="none" cap="none" strike="noStrike">
                <a:solidFill>
                  <a:schemeClr val="dk2"/>
                </a:solidFill>
                <a:latin typeface="Arial"/>
                <a:ea typeface="Arial"/>
                <a:cs typeface="Arial"/>
                <a:sym typeface="Arial"/>
              </a:defRPr>
            </a:lvl4pPr>
            <a:lvl5pPr indent="-63500" lvl="4" marL="1143000" marR="0" rtl="0" algn="l">
              <a:spcBef>
                <a:spcPts val="240"/>
              </a:spcBef>
              <a:spcAft>
                <a:spcPts val="0"/>
              </a:spcAft>
              <a:buClr>
                <a:schemeClr val="dk2"/>
              </a:buClr>
              <a:buSzPct val="100000"/>
              <a:buFont typeface="Arial"/>
              <a:buChar char="»"/>
              <a:defRPr b="0" i="0" sz="1200" u="none" cap="none" strike="noStrike">
                <a:solidFill>
                  <a:schemeClr val="dk2"/>
                </a:solidFill>
                <a:latin typeface="Arial"/>
                <a:ea typeface="Arial"/>
                <a:cs typeface="Arial"/>
                <a:sym typeface="Arial"/>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106" name="Shape 106"/>
          <p:cNvSpPr txBox="1"/>
          <p:nvPr>
            <p:ph idx="10" type="dt"/>
          </p:nvPr>
        </p:nvSpPr>
        <p:spPr>
          <a:xfrm>
            <a:off x="457200" y="4767382"/>
            <a:ext cx="2133599" cy="274552"/>
          </a:xfrm>
          <a:prstGeom prst="rect">
            <a:avLst/>
          </a:prstGeom>
          <a:noFill/>
          <a:ln>
            <a:noFill/>
          </a:ln>
        </p:spPr>
        <p:txBody>
          <a:bodyPr anchorCtr="0" anchor="t" bIns="91425" lIns="91425" rIns="91425" tIns="91425"/>
          <a:lstStyle>
            <a:lvl1pPr indent="0" lvl="0" marL="0" marR="0" rtl="0" algn="l">
              <a:spcBef>
                <a:spcPts val="0"/>
              </a:spcBef>
              <a:spcAft>
                <a:spcPts val="0"/>
              </a:spcAft>
              <a:buNone/>
              <a:defRPr sz="1800">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107" name="Shape 107"/>
          <p:cNvSpPr txBox="1"/>
          <p:nvPr>
            <p:ph idx="12" type="sldNum"/>
          </p:nvPr>
        </p:nvSpPr>
        <p:spPr>
          <a:xfrm>
            <a:off x="8226435" y="4626137"/>
            <a:ext cx="455612" cy="272965"/>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fld id="{00000000-1234-1234-1234-123412341234}" type="slidenum">
              <a:rPr lang="en-US" sz="1800">
                <a:solidFill>
                  <a:schemeClr val="lt1"/>
                </a:solidFill>
                <a:latin typeface="Arial"/>
                <a:ea typeface="Arial"/>
                <a:cs typeface="Arial"/>
                <a:sym typeface="Arial"/>
              </a:rPr>
              <a:t>‹#›</a:t>
            </a:fld>
          </a:p>
        </p:txBody>
      </p:sp>
      <p:sp>
        <p:nvSpPr>
          <p:cNvPr id="108" name="Shape 108"/>
          <p:cNvSpPr/>
          <p:nvPr/>
        </p:nvSpPr>
        <p:spPr>
          <a:xfrm>
            <a:off x="6900863" y="0"/>
            <a:ext cx="125412" cy="50165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9" name="Shape 109"/>
          <p:cNvSpPr/>
          <p:nvPr/>
        </p:nvSpPr>
        <p:spPr>
          <a:xfrm>
            <a:off x="7426325" y="0"/>
            <a:ext cx="114300" cy="303213"/>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0" name="Shape 110"/>
          <p:cNvSpPr/>
          <p:nvPr/>
        </p:nvSpPr>
        <p:spPr>
          <a:xfrm>
            <a:off x="2844800" y="4906962"/>
            <a:ext cx="84138" cy="255587"/>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1" name="Shape 111"/>
          <p:cNvSpPr/>
          <p:nvPr/>
        </p:nvSpPr>
        <p:spPr>
          <a:xfrm>
            <a:off x="3454400" y="4687887"/>
            <a:ext cx="125412" cy="460374"/>
          </a:xfrm>
          <a:prstGeom prst="rect">
            <a:avLst/>
          </a:prstGeom>
          <a:solidFill>
            <a:srgbClr val="00B4A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2" name="Shape 112"/>
          <p:cNvSpPr/>
          <p:nvPr/>
        </p:nvSpPr>
        <p:spPr>
          <a:xfrm>
            <a:off x="6518275" y="4906962"/>
            <a:ext cx="125412" cy="236536"/>
          </a:xfrm>
          <a:prstGeom prst="rect">
            <a:avLst/>
          </a:prstGeom>
          <a:solidFill>
            <a:srgbClr val="FF505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3" name="Shape 113"/>
          <p:cNvSpPr/>
          <p:nvPr/>
        </p:nvSpPr>
        <p:spPr>
          <a:xfrm>
            <a:off x="1289050" y="5011737"/>
            <a:ext cx="125412" cy="131761"/>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4_Side by side 2">
    <p:spTree>
      <p:nvGrpSpPr>
        <p:cNvPr id="114" name="Shape 114"/>
        <p:cNvGrpSpPr/>
        <p:nvPr/>
      </p:nvGrpSpPr>
      <p:grpSpPr>
        <a:xfrm>
          <a:off x="0" y="0"/>
          <a:ext cx="0" cy="0"/>
          <a:chOff x="0" y="0"/>
          <a:chExt cx="0" cy="0"/>
        </a:xfrm>
      </p:grpSpPr>
      <p:sp>
        <p:nvSpPr>
          <p:cNvPr id="115" name="Shape 115"/>
          <p:cNvSpPr/>
          <p:nvPr/>
        </p:nvSpPr>
        <p:spPr>
          <a:xfrm>
            <a:off x="0" y="0"/>
            <a:ext cx="9144000" cy="5143499"/>
          </a:xfrm>
          <a:prstGeom prst="rect">
            <a:avLst/>
          </a:prstGeom>
          <a:solidFill>
            <a:srgbClr val="FFFFFF"/>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6" name="Shape 116"/>
          <p:cNvSpPr/>
          <p:nvPr/>
        </p:nvSpPr>
        <p:spPr>
          <a:xfrm>
            <a:off x="0" y="0"/>
            <a:ext cx="9144000" cy="928077"/>
          </a:xfrm>
          <a:prstGeom prst="rect">
            <a:avLst/>
          </a:prstGeom>
          <a:solidFill>
            <a:srgbClr val="15588B"/>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7" name="Shape 117"/>
          <p:cNvSpPr/>
          <p:nvPr/>
        </p:nvSpPr>
        <p:spPr>
          <a:xfrm>
            <a:off x="139721" y="4920271"/>
            <a:ext cx="1192211" cy="92333"/>
          </a:xfrm>
          <a:prstGeom prst="rect">
            <a:avLst/>
          </a:prstGeom>
          <a:noFill/>
          <a:ln>
            <a:noFill/>
          </a:ln>
        </p:spPr>
        <p:txBody>
          <a:bodyPr anchorCtr="0" anchor="t" bIns="0" lIns="0" rIns="0" tIns="0">
            <a:noAutofit/>
          </a:bodyPr>
          <a:lstStyle/>
          <a:p>
            <a:pPr indent="0" lvl="0" marL="0" marR="0" rtl="0" algn="l">
              <a:spcBef>
                <a:spcPts val="0"/>
              </a:spcBef>
              <a:spcAft>
                <a:spcPts val="0"/>
              </a:spcAft>
              <a:buSzPct val="25000"/>
              <a:buNone/>
            </a:pPr>
            <a:r>
              <a:rPr lang="en-US" sz="600">
                <a:solidFill>
                  <a:srgbClr val="2D2D2D"/>
                </a:solidFill>
                <a:latin typeface="Arial"/>
                <a:ea typeface="Arial"/>
                <a:cs typeface="Arial"/>
                <a:sym typeface="Arial"/>
              </a:rPr>
              <a:t>© 2016 IBM Corporation</a:t>
            </a:r>
          </a:p>
        </p:txBody>
      </p:sp>
      <p:sp>
        <p:nvSpPr>
          <p:cNvPr id="118" name="Shape 118"/>
          <p:cNvSpPr txBox="1"/>
          <p:nvPr>
            <p:ph type="title"/>
          </p:nvPr>
        </p:nvSpPr>
        <p:spPr>
          <a:xfrm>
            <a:off x="260787" y="77278"/>
            <a:ext cx="8463136" cy="777135"/>
          </a:xfrm>
          <a:prstGeom prst="rect">
            <a:avLst/>
          </a:prstGeom>
          <a:noFill/>
          <a:ln>
            <a:noFill/>
          </a:ln>
        </p:spPr>
        <p:txBody>
          <a:bodyPr anchorCtr="0" anchor="ctr" bIns="91425" lIns="91425" rIns="91425" tIns="91425"/>
          <a:lstStyle>
            <a:lvl1pPr indent="0" lvl="0" marL="0" marR="0" rtl="0" algn="l">
              <a:lnSpc>
                <a:spcPct val="107142"/>
              </a:lnSpc>
              <a:spcBef>
                <a:spcPts val="0"/>
              </a:spcBef>
              <a:spcAft>
                <a:spcPts val="0"/>
              </a:spcAft>
              <a:buNone/>
              <a:defRPr b="0" i="0" sz="2800" u="none" cap="none" strike="noStrike">
                <a:solidFill>
                  <a:srgbClr val="FFFFFF"/>
                </a:solidFill>
                <a:latin typeface="Arial"/>
                <a:ea typeface="Arial"/>
                <a:cs typeface="Arial"/>
                <a:sym typeface="Arial"/>
              </a:defRPr>
            </a:lvl1pPr>
            <a:lvl2pPr indent="0" lvl="1" marL="0" marR="0" rtl="0" algn="l">
              <a:spcBef>
                <a:spcPts val="0"/>
              </a:spcBef>
              <a:spcAft>
                <a:spcPts val="0"/>
              </a:spcAft>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None/>
              <a:defRPr b="0" i="0" sz="2000" u="none" cap="none" strike="noStrike">
                <a:solidFill>
                  <a:schemeClr val="accent1"/>
                </a:solidFill>
                <a:latin typeface="Arial"/>
                <a:ea typeface="Arial"/>
                <a:cs typeface="Arial"/>
                <a:sym typeface="Arial"/>
              </a:defRPr>
            </a:lvl9pPr>
          </a:lstStyle>
          <a:p/>
        </p:txBody>
      </p:sp>
      <p:sp>
        <p:nvSpPr>
          <p:cNvPr id="119" name="Shape 119"/>
          <p:cNvSpPr txBox="1"/>
          <p:nvPr>
            <p:ph idx="1" type="body"/>
          </p:nvPr>
        </p:nvSpPr>
        <p:spPr>
          <a:xfrm>
            <a:off x="277453" y="1506374"/>
            <a:ext cx="8387854" cy="2967934"/>
          </a:xfrm>
          <a:prstGeom prst="rect">
            <a:avLst/>
          </a:prstGeom>
          <a:noFill/>
          <a:ln>
            <a:noFill/>
          </a:ln>
        </p:spPr>
        <p:txBody>
          <a:bodyPr anchorCtr="0" anchor="t" bIns="91425" lIns="91425" rIns="91425" tIns="91425"/>
          <a:lstStyle>
            <a:lvl1pPr indent="-342900" lvl="0" marL="342900" marR="0" rtl="0" algn="l">
              <a:spcBef>
                <a:spcPts val="400"/>
              </a:spcBef>
              <a:spcAft>
                <a:spcPts val="0"/>
              </a:spcAft>
              <a:buNone/>
              <a:defRPr b="0" i="0" sz="2000" u="none" cap="none" strike="noStrike">
                <a:solidFill>
                  <a:srgbClr val="2D2D2D"/>
                </a:solidFill>
                <a:latin typeface="Arial"/>
                <a:ea typeface="Arial"/>
                <a:cs typeface="Arial"/>
                <a:sym typeface="Arial"/>
              </a:defRPr>
            </a:lvl1pPr>
            <a:lvl2pPr indent="-48259" lvl="1" marL="457200" marR="0" rtl="0" algn="l">
              <a:spcBef>
                <a:spcPts val="300"/>
              </a:spcBef>
              <a:spcAft>
                <a:spcPts val="0"/>
              </a:spcAft>
              <a:buClr>
                <a:srgbClr val="2D2D2D"/>
              </a:buClr>
              <a:buSzPct val="79999"/>
              <a:buFont typeface="Arial"/>
              <a:buChar char="•"/>
              <a:defRPr b="0" i="0" sz="1800" u="none" cap="none" strike="noStrike">
                <a:solidFill>
                  <a:srgbClr val="2D2D2D"/>
                </a:solidFill>
                <a:latin typeface="Arial"/>
                <a:ea typeface="Arial"/>
                <a:cs typeface="Arial"/>
                <a:sym typeface="Arial"/>
              </a:defRPr>
            </a:lvl2pPr>
            <a:lvl3pPr indent="-38100" lvl="2" marL="685800" marR="0" rtl="0" algn="l">
              <a:spcBef>
                <a:spcPts val="320"/>
              </a:spcBef>
              <a:spcAft>
                <a:spcPts val="0"/>
              </a:spcAft>
              <a:buClr>
                <a:srgbClr val="2D2D2D"/>
              </a:buClr>
              <a:buSzPct val="100000"/>
              <a:buFont typeface="Merriweather Sans"/>
              <a:buChar char="–"/>
              <a:defRPr b="0" i="0" sz="1600" u="none" cap="none" strike="noStrike">
                <a:solidFill>
                  <a:srgbClr val="2D2D2D"/>
                </a:solidFill>
                <a:latin typeface="Arial"/>
                <a:ea typeface="Arial"/>
                <a:cs typeface="Arial"/>
                <a:sym typeface="Arial"/>
              </a:defRPr>
            </a:lvl3pPr>
            <a:lvl4pPr indent="-68580" lvl="3" marL="914400" marR="0" rtl="0" algn="l">
              <a:spcBef>
                <a:spcPts val="280"/>
              </a:spcBef>
              <a:spcAft>
                <a:spcPts val="0"/>
              </a:spcAft>
              <a:buClr>
                <a:srgbClr val="2D2D2D"/>
              </a:buClr>
              <a:buSzPct val="80000"/>
              <a:buFont typeface="Arial"/>
              <a:buChar char="•"/>
              <a:defRPr b="0" i="0" sz="1400" u="none" cap="none" strike="noStrike">
                <a:solidFill>
                  <a:srgbClr val="2D2D2D"/>
                </a:solidFill>
                <a:latin typeface="Arial"/>
                <a:ea typeface="Arial"/>
                <a:cs typeface="Arial"/>
                <a:sym typeface="Arial"/>
              </a:defRPr>
            </a:lvl4pPr>
            <a:lvl5pPr indent="-63500" lvl="4" marL="1143000" marR="0" rtl="0" algn="l">
              <a:spcBef>
                <a:spcPts val="240"/>
              </a:spcBef>
              <a:spcAft>
                <a:spcPts val="0"/>
              </a:spcAft>
              <a:buClr>
                <a:srgbClr val="2D2D2D"/>
              </a:buClr>
              <a:buSzPct val="100000"/>
              <a:buFont typeface="Arial"/>
              <a:buChar char="»"/>
              <a:defRPr b="0" i="0" sz="1200" u="none" cap="none" strike="noStrike">
                <a:solidFill>
                  <a:srgbClr val="2D2D2D"/>
                </a:solidFill>
                <a:latin typeface="Arial"/>
                <a:ea typeface="Arial"/>
                <a:cs typeface="Arial"/>
                <a:sym typeface="Arial"/>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120" name="Shape 120"/>
          <p:cNvSpPr txBox="1"/>
          <p:nvPr>
            <p:ph idx="2" type="body"/>
          </p:nvPr>
        </p:nvSpPr>
        <p:spPr>
          <a:xfrm>
            <a:off x="273050" y="1074737"/>
            <a:ext cx="8438662" cy="331786"/>
          </a:xfrm>
          <a:prstGeom prst="rect">
            <a:avLst/>
          </a:prstGeom>
          <a:noFill/>
          <a:ln>
            <a:noFill/>
          </a:ln>
        </p:spPr>
        <p:txBody>
          <a:bodyPr anchorCtr="0" anchor="t" bIns="91425" lIns="91425" rIns="91425" tIns="91425"/>
          <a:lstStyle>
            <a:lvl1pPr indent="-342900" lvl="0" marL="342900" marR="0" rtl="0" algn="l">
              <a:spcBef>
                <a:spcPts val="400"/>
              </a:spcBef>
              <a:spcAft>
                <a:spcPts val="0"/>
              </a:spcAft>
              <a:buNone/>
              <a:defRPr b="1" i="0" sz="2000" u="none" cap="none" strike="noStrike">
                <a:solidFill>
                  <a:schemeClr val="accent5"/>
                </a:solidFill>
                <a:latin typeface="Arial"/>
                <a:ea typeface="Arial"/>
                <a:cs typeface="Arial"/>
                <a:sym typeface="Arial"/>
              </a:defRPr>
            </a:lvl1pPr>
            <a:lvl2pPr indent="-48259" lvl="1" marL="457200" marR="0" rtl="0" algn="l">
              <a:spcBef>
                <a:spcPts val="300"/>
              </a:spcBef>
              <a:spcAft>
                <a:spcPts val="0"/>
              </a:spcAft>
              <a:buClr>
                <a:schemeClr val="dk2"/>
              </a:buClr>
              <a:buSzPct val="79999"/>
              <a:buFont typeface="Arial"/>
              <a:buChar char="•"/>
              <a:defRPr b="0" i="0" sz="1800" u="none" cap="none" strike="noStrike">
                <a:solidFill>
                  <a:schemeClr val="dk2"/>
                </a:solidFill>
                <a:latin typeface="Arial"/>
                <a:ea typeface="Arial"/>
                <a:cs typeface="Arial"/>
                <a:sym typeface="Arial"/>
              </a:defRPr>
            </a:lvl2pPr>
            <a:lvl3pPr indent="-38100" lvl="2" marL="685800" marR="0" rtl="0" algn="l">
              <a:spcBef>
                <a:spcPts val="320"/>
              </a:spcBef>
              <a:spcAft>
                <a:spcPts val="0"/>
              </a:spcAft>
              <a:buClr>
                <a:schemeClr val="dk2"/>
              </a:buClr>
              <a:buSzPct val="100000"/>
              <a:buFont typeface="Merriweather Sans"/>
              <a:buChar char="–"/>
              <a:defRPr b="0" i="0" sz="1600" u="none" cap="none" strike="noStrike">
                <a:solidFill>
                  <a:schemeClr val="dk2"/>
                </a:solidFill>
                <a:latin typeface="Arial"/>
                <a:ea typeface="Arial"/>
                <a:cs typeface="Arial"/>
                <a:sym typeface="Arial"/>
              </a:defRPr>
            </a:lvl3pPr>
            <a:lvl4pPr indent="-68580" lvl="3" marL="914400" marR="0" rtl="0" algn="l">
              <a:spcBef>
                <a:spcPts val="280"/>
              </a:spcBef>
              <a:spcAft>
                <a:spcPts val="0"/>
              </a:spcAft>
              <a:buClr>
                <a:schemeClr val="dk2"/>
              </a:buClr>
              <a:buSzPct val="80000"/>
              <a:buFont typeface="Arial"/>
              <a:buChar char="•"/>
              <a:defRPr b="0" i="0" sz="1400" u="none" cap="none" strike="noStrike">
                <a:solidFill>
                  <a:schemeClr val="dk2"/>
                </a:solidFill>
                <a:latin typeface="Arial"/>
                <a:ea typeface="Arial"/>
                <a:cs typeface="Arial"/>
                <a:sym typeface="Arial"/>
              </a:defRPr>
            </a:lvl4pPr>
            <a:lvl5pPr indent="-63500" lvl="4" marL="1143000" marR="0" rtl="0" algn="l">
              <a:spcBef>
                <a:spcPts val="240"/>
              </a:spcBef>
              <a:spcAft>
                <a:spcPts val="0"/>
              </a:spcAft>
              <a:buClr>
                <a:schemeClr val="dk2"/>
              </a:buClr>
              <a:buSzPct val="100000"/>
              <a:buFont typeface="Arial"/>
              <a:buChar char="»"/>
              <a:defRPr b="0" i="0" sz="1200" u="none" cap="none" strike="noStrike">
                <a:solidFill>
                  <a:schemeClr val="dk2"/>
                </a:solidFill>
                <a:latin typeface="Arial"/>
                <a:ea typeface="Arial"/>
                <a:cs typeface="Arial"/>
                <a:sym typeface="Arial"/>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nd Content">
    <p:spTree>
      <p:nvGrpSpPr>
        <p:cNvPr id="124" name="Shape 124"/>
        <p:cNvGrpSpPr/>
        <p:nvPr/>
      </p:nvGrpSpPr>
      <p:grpSpPr>
        <a:xfrm>
          <a:off x="0" y="0"/>
          <a:ext cx="0" cy="0"/>
          <a:chOff x="0" y="0"/>
          <a:chExt cx="0" cy="0"/>
        </a:xfrm>
      </p:grpSpPr>
      <p:pic>
        <p:nvPicPr>
          <p:cNvPr descr="Untitled-1.png" id="125" name="Shape 125"/>
          <p:cNvPicPr preferRelativeResize="0"/>
          <p:nvPr/>
        </p:nvPicPr>
        <p:blipFill rotWithShape="1">
          <a:blip r:embed="rId2">
            <a:alphaModFix/>
          </a:blip>
          <a:srcRect b="0" l="0" r="0" t="0"/>
          <a:stretch/>
        </p:blipFill>
        <p:spPr>
          <a:xfrm>
            <a:off x="7705725" y="4740275"/>
            <a:ext cx="822300" cy="87300"/>
          </a:xfrm>
          <a:prstGeom prst="rect">
            <a:avLst/>
          </a:prstGeom>
          <a:noFill/>
          <a:ln>
            <a:noFill/>
          </a:ln>
        </p:spPr>
      </p:pic>
      <p:sp>
        <p:nvSpPr>
          <p:cNvPr id="126" name="Shape 126"/>
          <p:cNvSpPr txBox="1"/>
          <p:nvPr/>
        </p:nvSpPr>
        <p:spPr>
          <a:xfrm>
            <a:off x="8355013" y="4732337"/>
            <a:ext cx="339600" cy="108000"/>
          </a:xfrm>
          <a:prstGeom prst="rect">
            <a:avLst/>
          </a:prstGeom>
          <a:noFill/>
          <a:ln>
            <a:noFill/>
          </a:ln>
        </p:spPr>
        <p:txBody>
          <a:bodyPr anchorCtr="0" anchor="b" bIns="0" lIns="0" rIns="0" tIns="0">
            <a:noAutofit/>
          </a:bodyPr>
          <a:lstStyle/>
          <a:p>
            <a:pPr indent="0" lvl="0" marL="0" marR="0" rtl="0" algn="r">
              <a:spcBef>
                <a:spcPts val="0"/>
              </a:spcBef>
              <a:spcAft>
                <a:spcPts val="0"/>
              </a:spcAft>
              <a:buSzPct val="25000"/>
              <a:buNone/>
            </a:pPr>
            <a:fld id="{00000000-1234-1234-1234-123412341234}" type="slidenum">
              <a:rPr b="0" i="0" lang="en-US" sz="700" u="none" cap="none" strike="noStrike">
                <a:solidFill>
                  <a:srgbClr val="000000"/>
                </a:solidFill>
                <a:latin typeface="Arial"/>
                <a:ea typeface="Arial"/>
                <a:cs typeface="Arial"/>
                <a:sym typeface="Arial"/>
              </a:rPr>
              <a:t>‹#›</a:t>
            </a:fld>
          </a:p>
        </p:txBody>
      </p:sp>
      <p:pic>
        <p:nvPicPr>
          <p:cNvPr id="127" name="Shape 127"/>
          <p:cNvPicPr preferRelativeResize="0"/>
          <p:nvPr/>
        </p:nvPicPr>
        <p:blipFill rotWithShape="1">
          <a:blip r:embed="rId3">
            <a:alphaModFix/>
          </a:blip>
          <a:srcRect b="0" l="0" r="0" t="0"/>
          <a:stretch/>
        </p:blipFill>
        <p:spPr>
          <a:xfrm>
            <a:off x="447675" y="4676775"/>
            <a:ext cx="360300" cy="144600"/>
          </a:xfrm>
          <a:prstGeom prst="rect">
            <a:avLst/>
          </a:prstGeom>
          <a:noFill/>
          <a:ln>
            <a:noFill/>
          </a:ln>
        </p:spPr>
      </p:pic>
      <p:sp>
        <p:nvSpPr>
          <p:cNvPr id="128" name="Shape 128"/>
          <p:cNvSpPr txBox="1"/>
          <p:nvPr>
            <p:ph idx="1" type="body"/>
          </p:nvPr>
        </p:nvSpPr>
        <p:spPr>
          <a:xfrm>
            <a:off x="458777" y="1048748"/>
            <a:ext cx="8244900" cy="3249300"/>
          </a:xfrm>
          <a:prstGeom prst="rect">
            <a:avLst/>
          </a:prstGeom>
          <a:noFill/>
          <a:ln>
            <a:noFill/>
          </a:ln>
        </p:spPr>
        <p:txBody>
          <a:bodyPr anchorCtr="0" anchor="t" bIns="91425" lIns="91425" rIns="91425" tIns="91425"/>
          <a:lstStyle>
            <a:lvl1pPr indent="0" lvl="0" marL="0" marR="0" rtl="0" algn="l">
              <a:lnSpc>
                <a:spcPct val="100000"/>
              </a:lnSpc>
              <a:spcBef>
                <a:spcPts val="400"/>
              </a:spcBef>
              <a:spcAft>
                <a:spcPts val="0"/>
              </a:spcAft>
              <a:buClr>
                <a:schemeClr val="dk2"/>
              </a:buClr>
              <a:buFont typeface="Arial"/>
              <a:buNone/>
              <a:defRPr b="0" i="0" sz="2000" u="none" cap="none" strike="noStrike">
                <a:solidFill>
                  <a:schemeClr val="dk2"/>
                </a:solidFill>
                <a:latin typeface="Arial"/>
                <a:ea typeface="Arial"/>
                <a:cs typeface="Arial"/>
                <a:sym typeface="Arial"/>
              </a:defRPr>
            </a:lvl1pPr>
            <a:lvl2pPr indent="-48259" lvl="1" marL="457200" marR="0" rtl="0" algn="l">
              <a:lnSpc>
                <a:spcPct val="100000"/>
              </a:lnSpc>
              <a:spcBef>
                <a:spcPts val="300"/>
              </a:spcBef>
              <a:spcAft>
                <a:spcPts val="0"/>
              </a:spcAft>
              <a:buClr>
                <a:schemeClr val="dk2"/>
              </a:buClr>
              <a:buSzPct val="79999"/>
              <a:buFont typeface="Arial"/>
              <a:buChar char="•"/>
              <a:defRPr b="0" i="0" sz="1800" u="none" cap="none" strike="noStrike">
                <a:solidFill>
                  <a:schemeClr val="dk2"/>
                </a:solidFill>
                <a:latin typeface="Arial"/>
                <a:ea typeface="Arial"/>
                <a:cs typeface="Arial"/>
                <a:sym typeface="Arial"/>
              </a:defRPr>
            </a:lvl2pPr>
            <a:lvl3pPr indent="-38100" lvl="2" marL="685800" marR="0" rtl="0" algn="l">
              <a:lnSpc>
                <a:spcPct val="100000"/>
              </a:lnSpc>
              <a:spcBef>
                <a:spcPts val="320"/>
              </a:spcBef>
              <a:spcAft>
                <a:spcPts val="0"/>
              </a:spcAft>
              <a:buClr>
                <a:schemeClr val="dk2"/>
              </a:buClr>
              <a:buSzPct val="100000"/>
              <a:buFont typeface="Merriweather Sans"/>
              <a:buChar char="–"/>
              <a:defRPr b="0" i="0" sz="1600" u="none" cap="none" strike="noStrike">
                <a:solidFill>
                  <a:schemeClr val="dk2"/>
                </a:solidFill>
                <a:latin typeface="Arial"/>
                <a:ea typeface="Arial"/>
                <a:cs typeface="Arial"/>
                <a:sym typeface="Arial"/>
              </a:defRPr>
            </a:lvl3pPr>
            <a:lvl4pPr indent="-68580" lvl="3" marL="914400" marR="0" rtl="0" algn="l">
              <a:lnSpc>
                <a:spcPct val="100000"/>
              </a:lnSpc>
              <a:spcBef>
                <a:spcPts val="280"/>
              </a:spcBef>
              <a:spcAft>
                <a:spcPts val="0"/>
              </a:spcAft>
              <a:buClr>
                <a:schemeClr val="dk2"/>
              </a:buClr>
              <a:buSzPct val="80000"/>
              <a:buFont typeface="Arial"/>
              <a:buChar char="•"/>
              <a:defRPr b="0" i="0" sz="1400" u="none" cap="none" strike="noStrike">
                <a:solidFill>
                  <a:schemeClr val="dk2"/>
                </a:solidFill>
                <a:latin typeface="Arial"/>
                <a:ea typeface="Arial"/>
                <a:cs typeface="Arial"/>
                <a:sym typeface="Arial"/>
              </a:defRPr>
            </a:lvl4pPr>
            <a:lvl5pPr indent="-63500" lvl="4" marL="1143000" marR="0" rtl="0" algn="l">
              <a:lnSpc>
                <a:spcPct val="100000"/>
              </a:lnSpc>
              <a:spcBef>
                <a:spcPts val="240"/>
              </a:spcBef>
              <a:spcAft>
                <a:spcPts val="0"/>
              </a:spcAft>
              <a:buClr>
                <a:schemeClr val="dk2"/>
              </a:buClr>
              <a:buSzPct val="100000"/>
              <a:buFont typeface="Arial"/>
              <a:buChar char="»"/>
              <a:defRPr b="0" i="0" sz="1200" u="none" cap="none" strike="noStrike">
                <a:solidFill>
                  <a:schemeClr val="dk2"/>
                </a:solidFill>
                <a:latin typeface="Arial"/>
                <a:ea typeface="Arial"/>
                <a:cs typeface="Arial"/>
                <a:sym typeface="Arial"/>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129" name="Shape 129"/>
          <p:cNvSpPr txBox="1"/>
          <p:nvPr>
            <p:ph type="title"/>
          </p:nvPr>
        </p:nvSpPr>
        <p:spPr>
          <a:xfrm>
            <a:off x="457200" y="393700"/>
            <a:ext cx="8229600" cy="308100"/>
          </a:xfrm>
          <a:prstGeom prst="rect">
            <a:avLst/>
          </a:prstGeom>
          <a:noFill/>
          <a:ln>
            <a:noFill/>
          </a:ln>
        </p:spPr>
        <p:txBody>
          <a:bodyPr anchorCtr="0" anchor="t" bIns="91425" lIns="91425" rIns="91425" tIns="91425"/>
          <a:lstStyle>
            <a:lvl1pPr indent="0" lvl="0" marL="0" marR="0" rtl="0" algn="l">
              <a:spcBef>
                <a:spcPts val="0"/>
              </a:spcBef>
              <a:spcAft>
                <a:spcPts val="0"/>
              </a:spcAft>
              <a:buNone/>
              <a:defRPr b="0" i="0" sz="2000" u="none" cap="none" strike="noStrike">
                <a:solidFill>
                  <a:schemeClr val="accent1"/>
                </a:solidFill>
                <a:latin typeface="Arial"/>
                <a:ea typeface="Arial"/>
                <a:cs typeface="Arial"/>
                <a:sym typeface="Arial"/>
              </a:defRPr>
            </a:lvl1pPr>
            <a:lvl2pPr indent="0" lvl="1" marL="0" marR="0" rtl="0" algn="l">
              <a:spcBef>
                <a:spcPts val="0"/>
              </a:spcBef>
              <a:spcAft>
                <a:spcPts val="0"/>
              </a:spcAft>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None/>
              <a:defRPr b="0" i="0" sz="2000" u="none" cap="none" strike="noStrike">
                <a:solidFill>
                  <a:schemeClr val="accent1"/>
                </a:solidFill>
                <a:latin typeface="Arial"/>
                <a:ea typeface="Arial"/>
                <a:cs typeface="Arial"/>
                <a:sym typeface="Arial"/>
              </a:defRPr>
            </a:lvl9pPr>
          </a:lstStyle>
          <a:p/>
        </p:txBody>
      </p:sp>
      <p:sp>
        <p:nvSpPr>
          <p:cNvPr id="130" name="Shape 130"/>
          <p:cNvSpPr/>
          <p:nvPr/>
        </p:nvSpPr>
        <p:spPr>
          <a:xfrm>
            <a:off x="6900863" y="0"/>
            <a:ext cx="125400" cy="5016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1" name="Shape 131"/>
          <p:cNvSpPr/>
          <p:nvPr/>
        </p:nvSpPr>
        <p:spPr>
          <a:xfrm>
            <a:off x="7426325" y="0"/>
            <a:ext cx="114300" cy="3033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2" name="Shape 132"/>
          <p:cNvSpPr/>
          <p:nvPr/>
        </p:nvSpPr>
        <p:spPr>
          <a:xfrm>
            <a:off x="2844800" y="4906962"/>
            <a:ext cx="84000" cy="2556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3" name="Shape 133"/>
          <p:cNvSpPr/>
          <p:nvPr/>
        </p:nvSpPr>
        <p:spPr>
          <a:xfrm>
            <a:off x="3454400" y="4687887"/>
            <a:ext cx="125400" cy="460500"/>
          </a:xfrm>
          <a:prstGeom prst="rect">
            <a:avLst/>
          </a:prstGeom>
          <a:solidFill>
            <a:srgbClr val="00B4A0"/>
          </a:solidFill>
          <a:ln>
            <a:noFill/>
          </a:ln>
        </p:spPr>
        <p:txBody>
          <a:bodyPr anchorCtr="0" anchor="ctr" bIns="45700" lIns="91425" rIns="91425"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4" name="Shape 134"/>
          <p:cNvSpPr/>
          <p:nvPr/>
        </p:nvSpPr>
        <p:spPr>
          <a:xfrm>
            <a:off x="6518275" y="4906962"/>
            <a:ext cx="125400" cy="236400"/>
          </a:xfrm>
          <a:prstGeom prst="rect">
            <a:avLst/>
          </a:prstGeom>
          <a:solidFill>
            <a:srgbClr val="FF5050"/>
          </a:solidFill>
          <a:ln>
            <a:noFill/>
          </a:ln>
        </p:spPr>
        <p:txBody>
          <a:bodyPr anchorCtr="0" anchor="ctr" bIns="45700" lIns="91425" rIns="91425"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5" name="Shape 135"/>
          <p:cNvSpPr/>
          <p:nvPr/>
        </p:nvSpPr>
        <p:spPr>
          <a:xfrm>
            <a:off x="1289050" y="5011737"/>
            <a:ext cx="125400" cy="1317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136" name="Shape 136"/>
        <p:cNvGrpSpPr/>
        <p:nvPr/>
      </p:nvGrpSpPr>
      <p:grpSpPr>
        <a:xfrm>
          <a:off x="0" y="0"/>
          <a:ext cx="0" cy="0"/>
          <a:chOff x="0" y="0"/>
          <a:chExt cx="0" cy="0"/>
        </a:xfrm>
      </p:grpSpPr>
      <p:pic>
        <p:nvPicPr>
          <p:cNvPr descr="WHITE.png" id="137" name="Shape 137"/>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138" name="Shape 138"/>
          <p:cNvPicPr preferRelativeResize="0"/>
          <p:nvPr/>
        </p:nvPicPr>
        <p:blipFill rotWithShape="1">
          <a:blip r:embed="rId3">
            <a:alphaModFix/>
          </a:blip>
          <a:srcRect b="0" l="0" r="0" t="0"/>
          <a:stretch/>
        </p:blipFill>
        <p:spPr>
          <a:xfrm>
            <a:off x="454025" y="4641850"/>
            <a:ext cx="450900" cy="180900"/>
          </a:xfrm>
          <a:prstGeom prst="rect">
            <a:avLst/>
          </a:prstGeom>
          <a:noFill/>
          <a:ln>
            <a:noFill/>
          </a:ln>
        </p:spPr>
      </p:pic>
      <p:pic>
        <p:nvPicPr>
          <p:cNvPr id="139" name="Shape 139"/>
          <p:cNvPicPr preferRelativeResize="0"/>
          <p:nvPr/>
        </p:nvPicPr>
        <p:blipFill rotWithShape="1">
          <a:blip r:embed="rId4">
            <a:alphaModFix/>
          </a:blip>
          <a:srcRect b="0" l="0" r="0" t="0"/>
          <a:stretch/>
        </p:blipFill>
        <p:spPr>
          <a:xfrm>
            <a:off x="439737" y="403225"/>
            <a:ext cx="1671600" cy="182700"/>
          </a:xfrm>
          <a:prstGeom prst="rect">
            <a:avLst/>
          </a:prstGeom>
          <a:noFill/>
          <a:ln>
            <a:noFill/>
          </a:ln>
        </p:spPr>
      </p:pic>
      <p:sp>
        <p:nvSpPr>
          <p:cNvPr id="140" name="Shape 140"/>
          <p:cNvSpPr txBox="1"/>
          <p:nvPr>
            <p:ph type="ctrTitle"/>
          </p:nvPr>
        </p:nvSpPr>
        <p:spPr>
          <a:xfrm>
            <a:off x="440327" y="1737692"/>
            <a:ext cx="5992200" cy="844500"/>
          </a:xfrm>
          <a:prstGeom prst="rect">
            <a:avLst/>
          </a:prstGeom>
          <a:noFill/>
          <a:ln>
            <a:noFill/>
          </a:ln>
        </p:spPr>
        <p:txBody>
          <a:bodyPr anchorCtr="0" anchor="t" bIns="91425" lIns="91425" rIns="91425" tIns="91425"/>
          <a:lstStyle>
            <a:lvl1pPr indent="0" lvl="0" marL="0" marR="0" rtl="0" algn="l">
              <a:spcBef>
                <a:spcPts val="0"/>
              </a:spcBef>
              <a:spcAft>
                <a:spcPts val="0"/>
              </a:spcAft>
              <a:buNone/>
              <a:defRPr b="0" i="0" sz="3200" u="none" cap="none" strike="noStrike">
                <a:solidFill>
                  <a:schemeClr val="accent1"/>
                </a:solidFill>
                <a:latin typeface="Arial"/>
                <a:ea typeface="Arial"/>
                <a:cs typeface="Arial"/>
                <a:sym typeface="Arial"/>
              </a:defRPr>
            </a:lvl1pPr>
            <a:lvl2pPr indent="0" lvl="1" marL="0" marR="0" rtl="0" algn="l">
              <a:spcBef>
                <a:spcPts val="0"/>
              </a:spcBef>
              <a:spcAft>
                <a:spcPts val="0"/>
              </a:spcAft>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None/>
              <a:defRPr b="0" i="0" sz="2000" u="none" cap="none" strike="noStrike">
                <a:solidFill>
                  <a:schemeClr val="accent1"/>
                </a:solidFill>
                <a:latin typeface="Arial"/>
                <a:ea typeface="Arial"/>
                <a:cs typeface="Arial"/>
                <a:sym typeface="Arial"/>
              </a:defRPr>
            </a:lvl9pPr>
          </a:lstStyle>
          <a:p/>
        </p:txBody>
      </p:sp>
      <p:sp>
        <p:nvSpPr>
          <p:cNvPr id="141" name="Shape 141"/>
          <p:cNvSpPr txBox="1"/>
          <p:nvPr>
            <p:ph idx="1" type="subTitle"/>
          </p:nvPr>
        </p:nvSpPr>
        <p:spPr>
          <a:xfrm>
            <a:off x="441900" y="2944166"/>
            <a:ext cx="3312900" cy="1055399"/>
          </a:xfrm>
          <a:prstGeom prst="rect">
            <a:avLst/>
          </a:prstGeom>
          <a:noFill/>
          <a:ln>
            <a:noFill/>
          </a:ln>
        </p:spPr>
        <p:txBody>
          <a:bodyPr anchorCtr="0" anchor="t" bIns="91425" lIns="91425" rIns="91425" tIns="91425"/>
          <a:lstStyle>
            <a:lvl1pPr indent="0" lvl="0" marL="0" marR="0" rtl="0" algn="l">
              <a:spcBef>
                <a:spcPts val="260"/>
              </a:spcBef>
              <a:spcAft>
                <a:spcPts val="0"/>
              </a:spcAft>
              <a:buClr>
                <a:srgbClr val="000000"/>
              </a:buClr>
              <a:buFont typeface="Arial"/>
              <a:buNone/>
              <a:defRPr b="0" i="0" sz="1300" u="none" cap="none" strike="noStrike">
                <a:solidFill>
                  <a:srgbClr val="000000"/>
                </a:solidFill>
                <a:latin typeface="Arial"/>
                <a:ea typeface="Arial"/>
                <a:cs typeface="Arial"/>
                <a:sym typeface="Arial"/>
              </a:defRPr>
            </a:lvl1pPr>
            <a:lvl2pPr indent="0" lvl="1" marL="457200" marR="0" rtl="0" algn="ctr">
              <a:spcBef>
                <a:spcPts val="300"/>
              </a:spcBef>
              <a:spcAft>
                <a:spcPts val="0"/>
              </a:spcAft>
              <a:buClr>
                <a:schemeClr val="lt1"/>
              </a:buClr>
              <a:buFont typeface="Arial"/>
              <a:buNone/>
              <a:defRPr b="0" i="0" sz="1800" u="none" cap="none" strike="noStrike">
                <a:solidFill>
                  <a:schemeClr val="lt1"/>
                </a:solidFill>
                <a:latin typeface="Arial"/>
                <a:ea typeface="Arial"/>
                <a:cs typeface="Arial"/>
                <a:sym typeface="Arial"/>
              </a:defRPr>
            </a:lvl2pPr>
            <a:lvl3pPr indent="0" lvl="2" marL="914400" marR="0" rtl="0" algn="ctr">
              <a:spcBef>
                <a:spcPts val="320"/>
              </a:spcBef>
              <a:spcAft>
                <a:spcPts val="0"/>
              </a:spcAft>
              <a:buClr>
                <a:schemeClr val="lt1"/>
              </a:buClr>
              <a:buFont typeface="Merriweather Sans"/>
              <a:buNone/>
              <a:defRPr b="0" i="0" sz="1600" u="none" cap="none" strike="noStrike">
                <a:solidFill>
                  <a:schemeClr val="lt1"/>
                </a:solidFill>
                <a:latin typeface="Arial"/>
                <a:ea typeface="Arial"/>
                <a:cs typeface="Arial"/>
                <a:sym typeface="Arial"/>
              </a:defRPr>
            </a:lvl3pPr>
            <a:lvl4pPr indent="0" lvl="3" marL="1371600" marR="0" rtl="0" algn="ctr">
              <a:spcBef>
                <a:spcPts val="280"/>
              </a:spcBef>
              <a:spcAft>
                <a:spcPts val="0"/>
              </a:spcAft>
              <a:buClr>
                <a:schemeClr val="lt1"/>
              </a:buClr>
              <a:buFont typeface="Arial"/>
              <a:buNone/>
              <a:defRPr b="0" i="0" sz="1400" u="none" cap="none" strike="noStrike">
                <a:solidFill>
                  <a:schemeClr val="lt1"/>
                </a:solidFill>
                <a:latin typeface="Arial"/>
                <a:ea typeface="Arial"/>
                <a:cs typeface="Arial"/>
                <a:sym typeface="Arial"/>
              </a:defRPr>
            </a:lvl4pPr>
            <a:lvl5pPr indent="0" lvl="4" marL="1828800" marR="0" rtl="0" algn="ctr">
              <a:spcBef>
                <a:spcPts val="240"/>
              </a:spcBef>
              <a:spcAft>
                <a:spcPts val="0"/>
              </a:spcAft>
              <a:buClr>
                <a:schemeClr val="lt1"/>
              </a:buClr>
              <a:buFont typeface="Arial"/>
              <a:buNone/>
              <a:defRPr b="0" i="0" sz="1200" u="none" cap="none" strike="noStrike">
                <a:solidFill>
                  <a:schemeClr val="lt1"/>
                </a:solidFill>
                <a:latin typeface="Arial"/>
                <a:ea typeface="Arial"/>
                <a:cs typeface="Arial"/>
                <a:sym typeface="Arial"/>
              </a:defRPr>
            </a:lvl5pPr>
            <a:lvl6pPr indent="0" lvl="5" marL="2286000" marR="0" rtl="0" algn="ctr">
              <a:spcBef>
                <a:spcPts val="400"/>
              </a:spcBef>
              <a:buClr>
                <a:schemeClr val="lt1"/>
              </a:buClr>
              <a:buFont typeface="Arial"/>
              <a:buNone/>
              <a:defRPr b="0" i="0" sz="2000" u="none" cap="none" strike="noStrike">
                <a:solidFill>
                  <a:schemeClr val="lt1"/>
                </a:solidFill>
                <a:latin typeface="Arial"/>
                <a:ea typeface="Arial"/>
                <a:cs typeface="Arial"/>
                <a:sym typeface="Arial"/>
              </a:defRPr>
            </a:lvl6pPr>
            <a:lvl7pPr indent="0" lvl="6" marL="2743200" marR="0" rtl="0" algn="ctr">
              <a:spcBef>
                <a:spcPts val="400"/>
              </a:spcBef>
              <a:buClr>
                <a:schemeClr val="lt1"/>
              </a:buClr>
              <a:buFont typeface="Arial"/>
              <a:buNone/>
              <a:defRPr b="0" i="0" sz="2000" u="none" cap="none" strike="noStrike">
                <a:solidFill>
                  <a:schemeClr val="lt1"/>
                </a:solidFill>
                <a:latin typeface="Arial"/>
                <a:ea typeface="Arial"/>
                <a:cs typeface="Arial"/>
                <a:sym typeface="Arial"/>
              </a:defRPr>
            </a:lvl7pPr>
            <a:lvl8pPr indent="0" lvl="7" marL="3200400" marR="0" rtl="0" algn="ctr">
              <a:spcBef>
                <a:spcPts val="400"/>
              </a:spcBef>
              <a:buClr>
                <a:schemeClr val="lt1"/>
              </a:buClr>
              <a:buFont typeface="Arial"/>
              <a:buNone/>
              <a:defRPr b="0" i="0" sz="2000" u="none" cap="none" strike="noStrike">
                <a:solidFill>
                  <a:schemeClr val="lt1"/>
                </a:solidFill>
                <a:latin typeface="Arial"/>
                <a:ea typeface="Arial"/>
                <a:cs typeface="Arial"/>
                <a:sym typeface="Arial"/>
              </a:defRPr>
            </a:lvl8pPr>
            <a:lvl9pPr indent="0" lvl="8" marL="3657600" marR="0" rtl="0" algn="ctr">
              <a:spcBef>
                <a:spcPts val="400"/>
              </a:spcBef>
              <a:buClr>
                <a:schemeClr val="lt1"/>
              </a:buClr>
              <a:buFont typeface="Arial"/>
              <a:buNone/>
              <a:defRPr b="0" i="0" sz="20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Heading no text _condensed">
    <p:spTree>
      <p:nvGrpSpPr>
        <p:cNvPr id="142" name="Shape 142"/>
        <p:cNvGrpSpPr/>
        <p:nvPr/>
      </p:nvGrpSpPr>
      <p:grpSpPr>
        <a:xfrm>
          <a:off x="0" y="0"/>
          <a:ext cx="0" cy="0"/>
          <a:chOff x="0" y="0"/>
          <a:chExt cx="0" cy="0"/>
        </a:xfrm>
      </p:grpSpPr>
      <p:sp>
        <p:nvSpPr>
          <p:cNvPr id="143" name="Shape 143"/>
          <p:cNvSpPr txBox="1"/>
          <p:nvPr>
            <p:ph type="title"/>
          </p:nvPr>
        </p:nvSpPr>
        <p:spPr>
          <a:xfrm>
            <a:off x="230145" y="5601"/>
            <a:ext cx="7467000" cy="430800"/>
          </a:xfrm>
          <a:prstGeom prst="rect">
            <a:avLst/>
          </a:prstGeom>
          <a:noFill/>
          <a:ln>
            <a:noFill/>
          </a:ln>
        </p:spPr>
        <p:txBody>
          <a:bodyPr anchorCtr="0" anchor="t" bIns="91425" lIns="91425" rIns="91425" tIns="91425"/>
          <a:lstStyle>
            <a:lvl1pPr indent="0" lvl="0" marL="0" marR="0" rtl="0" algn="l">
              <a:spcBef>
                <a:spcPts val="0"/>
              </a:spcBef>
              <a:spcAft>
                <a:spcPts val="0"/>
              </a:spcAft>
              <a:buNone/>
              <a:defRPr b="0" i="0" sz="2800" u="none" cap="none" strike="noStrike">
                <a:solidFill>
                  <a:srgbClr val="00B4A0"/>
                </a:solidFill>
                <a:latin typeface="Arial"/>
                <a:ea typeface="Arial"/>
                <a:cs typeface="Arial"/>
                <a:sym typeface="Arial"/>
              </a:defRPr>
            </a:lvl1pPr>
            <a:lvl2pPr indent="0" lvl="1" marL="0" marR="0" rtl="0" algn="l">
              <a:spcBef>
                <a:spcPts val="0"/>
              </a:spcBef>
              <a:spcAft>
                <a:spcPts val="0"/>
              </a:spcAft>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None/>
              <a:defRPr b="0" i="0" sz="2000" u="none" cap="none" strike="noStrike">
                <a:solidFill>
                  <a:schemeClr val="accent1"/>
                </a:solidFill>
                <a:latin typeface="Arial"/>
                <a:ea typeface="Arial"/>
                <a:cs typeface="Arial"/>
                <a:sym typeface="Arial"/>
              </a:defRPr>
            </a:lvl9pPr>
          </a:lstStyle>
          <a:p/>
        </p:txBody>
      </p:sp>
      <p:sp>
        <p:nvSpPr>
          <p:cNvPr id="144" name="Shape 144"/>
          <p:cNvSpPr txBox="1"/>
          <p:nvPr>
            <p:ph idx="12" type="sldNum"/>
          </p:nvPr>
        </p:nvSpPr>
        <p:spPr>
          <a:xfrm>
            <a:off x="8329613" y="4621376"/>
            <a:ext cx="455700" cy="2715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fld id="{00000000-1234-1234-1234-123412341234}" type="slidenum">
              <a:rPr lang="en-US" sz="1800">
                <a:solidFill>
                  <a:schemeClr val="lt1"/>
                </a:solidFill>
                <a:latin typeface="Arial"/>
                <a:ea typeface="Arial"/>
                <a:cs typeface="Arial"/>
                <a:sym typeface="Arial"/>
              </a:rPr>
              <a:t>‹#›</a:t>
            </a:fld>
          </a:p>
        </p:txBody>
      </p:sp>
      <p:sp>
        <p:nvSpPr>
          <p:cNvPr id="145" name="Shape 145"/>
          <p:cNvSpPr/>
          <p:nvPr/>
        </p:nvSpPr>
        <p:spPr>
          <a:xfrm>
            <a:off x="6900863" y="0"/>
            <a:ext cx="125400" cy="5016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6" name="Shape 146"/>
          <p:cNvSpPr/>
          <p:nvPr/>
        </p:nvSpPr>
        <p:spPr>
          <a:xfrm>
            <a:off x="7426325" y="0"/>
            <a:ext cx="114300" cy="3033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7" name="Shape 147"/>
          <p:cNvSpPr/>
          <p:nvPr/>
        </p:nvSpPr>
        <p:spPr>
          <a:xfrm>
            <a:off x="2844800" y="4906962"/>
            <a:ext cx="84000" cy="2556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8" name="Shape 148"/>
          <p:cNvSpPr/>
          <p:nvPr/>
        </p:nvSpPr>
        <p:spPr>
          <a:xfrm>
            <a:off x="3454400" y="4687887"/>
            <a:ext cx="125400" cy="460500"/>
          </a:xfrm>
          <a:prstGeom prst="rect">
            <a:avLst/>
          </a:prstGeom>
          <a:solidFill>
            <a:srgbClr val="00B4A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9" name="Shape 149"/>
          <p:cNvSpPr/>
          <p:nvPr/>
        </p:nvSpPr>
        <p:spPr>
          <a:xfrm>
            <a:off x="6518275" y="4906962"/>
            <a:ext cx="125400" cy="236400"/>
          </a:xfrm>
          <a:prstGeom prst="rect">
            <a:avLst/>
          </a:prstGeom>
          <a:solidFill>
            <a:srgbClr val="FF505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0" name="Shape 150"/>
          <p:cNvSpPr/>
          <p:nvPr/>
        </p:nvSpPr>
        <p:spPr>
          <a:xfrm>
            <a:off x="1289050" y="5011737"/>
            <a:ext cx="125400" cy="1317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1_Heading no Text condensed">
    <p:spTree>
      <p:nvGrpSpPr>
        <p:cNvPr id="151" name="Shape 151"/>
        <p:cNvGrpSpPr/>
        <p:nvPr/>
      </p:nvGrpSpPr>
      <p:grpSpPr>
        <a:xfrm>
          <a:off x="0" y="0"/>
          <a:ext cx="0" cy="0"/>
          <a:chOff x="0" y="0"/>
          <a:chExt cx="0" cy="0"/>
        </a:xfrm>
      </p:grpSpPr>
      <p:sp>
        <p:nvSpPr>
          <p:cNvPr id="152" name="Shape 152"/>
          <p:cNvSpPr txBox="1"/>
          <p:nvPr>
            <p:ph type="title"/>
          </p:nvPr>
        </p:nvSpPr>
        <p:spPr>
          <a:xfrm>
            <a:off x="228600" y="134104"/>
            <a:ext cx="7543800" cy="430800"/>
          </a:xfrm>
          <a:prstGeom prst="rect">
            <a:avLst/>
          </a:prstGeom>
          <a:noFill/>
          <a:ln>
            <a:noFill/>
          </a:ln>
        </p:spPr>
        <p:txBody>
          <a:bodyPr anchorCtr="0" anchor="t" bIns="91425" lIns="91425" rIns="91425" tIns="91425"/>
          <a:lstStyle>
            <a:lvl1pPr indent="0" lvl="0" marL="0" marR="0" rtl="0" algn="l">
              <a:spcBef>
                <a:spcPts val="0"/>
              </a:spcBef>
              <a:spcAft>
                <a:spcPts val="0"/>
              </a:spcAft>
              <a:buNone/>
              <a:defRPr b="0" i="0" sz="2800" u="none" cap="none" strike="noStrike">
                <a:solidFill>
                  <a:srgbClr val="339C96"/>
                </a:solidFill>
                <a:latin typeface="Arial"/>
                <a:ea typeface="Arial"/>
                <a:cs typeface="Arial"/>
                <a:sym typeface="Arial"/>
              </a:defRPr>
            </a:lvl1pPr>
            <a:lvl2pPr indent="0" lvl="1" marL="0" marR="0" rtl="0" algn="l">
              <a:spcBef>
                <a:spcPts val="0"/>
              </a:spcBef>
              <a:spcAft>
                <a:spcPts val="0"/>
              </a:spcAft>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None/>
              <a:defRPr b="0" i="0" sz="2000" u="none" cap="none" strike="noStrike">
                <a:solidFill>
                  <a:schemeClr val="accent1"/>
                </a:solidFill>
                <a:latin typeface="Arial"/>
                <a:ea typeface="Arial"/>
                <a:cs typeface="Arial"/>
                <a:sym typeface="Arial"/>
              </a:defRPr>
            </a:lvl9pPr>
          </a:lstStyle>
          <a:p/>
        </p:txBody>
      </p:sp>
      <p:sp>
        <p:nvSpPr>
          <p:cNvPr id="153" name="Shape 153"/>
          <p:cNvSpPr txBox="1"/>
          <p:nvPr>
            <p:ph idx="10" type="dt"/>
          </p:nvPr>
        </p:nvSpPr>
        <p:spPr>
          <a:xfrm>
            <a:off x="457200" y="4767382"/>
            <a:ext cx="2133600" cy="274500"/>
          </a:xfrm>
          <a:prstGeom prst="rect">
            <a:avLst/>
          </a:prstGeom>
          <a:noFill/>
          <a:ln>
            <a:noFill/>
          </a:ln>
        </p:spPr>
        <p:txBody>
          <a:bodyPr anchorCtr="0" anchor="t" bIns="91425" lIns="91425" rIns="91425" tIns="91425"/>
          <a:lstStyle>
            <a:lvl1pPr indent="0" lvl="0" marL="0" marR="0" rtl="0" algn="l">
              <a:spcBef>
                <a:spcPts val="0"/>
              </a:spcBef>
              <a:spcAft>
                <a:spcPts val="0"/>
              </a:spcAft>
              <a:buNone/>
              <a:defRPr sz="1800">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154" name="Shape 154"/>
          <p:cNvSpPr txBox="1"/>
          <p:nvPr>
            <p:ph idx="12" type="sldNum"/>
          </p:nvPr>
        </p:nvSpPr>
        <p:spPr>
          <a:xfrm>
            <a:off x="8329613" y="4621376"/>
            <a:ext cx="455700" cy="2715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fld id="{00000000-1234-1234-1234-123412341234}" type="slidenum">
              <a:rPr lang="en-US" sz="1800">
                <a:solidFill>
                  <a:schemeClr val="lt1"/>
                </a:solidFill>
                <a:latin typeface="Arial"/>
                <a:ea typeface="Arial"/>
                <a:cs typeface="Arial"/>
                <a:sym typeface="Arial"/>
              </a:rPr>
              <a:t>‹#›</a:t>
            </a:fld>
          </a:p>
        </p:txBody>
      </p:sp>
      <p:sp>
        <p:nvSpPr>
          <p:cNvPr id="155" name="Shape 155"/>
          <p:cNvSpPr/>
          <p:nvPr/>
        </p:nvSpPr>
        <p:spPr>
          <a:xfrm>
            <a:off x="6900863" y="0"/>
            <a:ext cx="125400" cy="5016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6" name="Shape 156"/>
          <p:cNvSpPr/>
          <p:nvPr/>
        </p:nvSpPr>
        <p:spPr>
          <a:xfrm>
            <a:off x="7426325" y="0"/>
            <a:ext cx="114300" cy="3033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7" name="Shape 157"/>
          <p:cNvSpPr/>
          <p:nvPr/>
        </p:nvSpPr>
        <p:spPr>
          <a:xfrm>
            <a:off x="2844800" y="4906962"/>
            <a:ext cx="84000" cy="2556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8" name="Shape 158"/>
          <p:cNvSpPr/>
          <p:nvPr/>
        </p:nvSpPr>
        <p:spPr>
          <a:xfrm>
            <a:off x="3454400" y="4687887"/>
            <a:ext cx="125400" cy="460500"/>
          </a:xfrm>
          <a:prstGeom prst="rect">
            <a:avLst/>
          </a:prstGeom>
          <a:solidFill>
            <a:srgbClr val="00B4A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9" name="Shape 159"/>
          <p:cNvSpPr/>
          <p:nvPr/>
        </p:nvSpPr>
        <p:spPr>
          <a:xfrm>
            <a:off x="6518275" y="4906962"/>
            <a:ext cx="125400" cy="236400"/>
          </a:xfrm>
          <a:prstGeom prst="rect">
            <a:avLst/>
          </a:prstGeom>
          <a:solidFill>
            <a:srgbClr val="FF505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0" name="Shape 160"/>
          <p:cNvSpPr/>
          <p:nvPr/>
        </p:nvSpPr>
        <p:spPr>
          <a:xfrm>
            <a:off x="1289050" y="5011737"/>
            <a:ext cx="125400" cy="1317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161" name="Shape 161"/>
        <p:cNvGrpSpPr/>
        <p:nvPr/>
      </p:nvGrpSpPr>
      <p:grpSpPr>
        <a:xfrm>
          <a:off x="0" y="0"/>
          <a:ext cx="0" cy="0"/>
          <a:chOff x="0" y="0"/>
          <a:chExt cx="0" cy="0"/>
        </a:xfrm>
      </p:grpSpPr>
      <p:sp>
        <p:nvSpPr>
          <p:cNvPr id="162" name="Shape 162"/>
          <p:cNvSpPr txBox="1"/>
          <p:nvPr>
            <p:ph type="title"/>
          </p:nvPr>
        </p:nvSpPr>
        <p:spPr>
          <a:xfrm>
            <a:off x="457200" y="393700"/>
            <a:ext cx="8229600" cy="308100"/>
          </a:xfrm>
          <a:prstGeom prst="rect">
            <a:avLst/>
          </a:prstGeom>
          <a:noFill/>
          <a:ln>
            <a:noFill/>
          </a:ln>
        </p:spPr>
        <p:txBody>
          <a:bodyPr anchorCtr="0" anchor="t" bIns="91425" lIns="91425" rIns="91425" tIns="91425"/>
          <a:lstStyle>
            <a:lvl1pPr indent="0" lvl="0" marL="0" marR="0" rtl="0" algn="l">
              <a:spcBef>
                <a:spcPts val="0"/>
              </a:spcBef>
              <a:spcAft>
                <a:spcPts val="0"/>
              </a:spcAft>
              <a:buNone/>
              <a:defRPr b="0" i="0" sz="2000" u="none" cap="none" strike="noStrike">
                <a:solidFill>
                  <a:srgbClr val="00B4A0"/>
                </a:solidFill>
                <a:latin typeface="Arial"/>
                <a:ea typeface="Arial"/>
                <a:cs typeface="Arial"/>
                <a:sym typeface="Arial"/>
              </a:defRPr>
            </a:lvl1pPr>
            <a:lvl2pPr indent="0" lvl="1" marL="0" marR="0" rtl="0" algn="l">
              <a:spcBef>
                <a:spcPts val="0"/>
              </a:spcBef>
              <a:spcAft>
                <a:spcPts val="0"/>
              </a:spcAft>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None/>
              <a:defRPr b="0" i="0" sz="2000" u="none" cap="none" strike="noStrike">
                <a:solidFill>
                  <a:schemeClr val="accent1"/>
                </a:solidFill>
                <a:latin typeface="Arial"/>
                <a:ea typeface="Arial"/>
                <a:cs typeface="Arial"/>
                <a:sym typeface="Arial"/>
              </a:defRPr>
            </a:lvl9pPr>
          </a:lstStyle>
          <a:p/>
        </p:txBody>
      </p:sp>
      <p:sp>
        <p:nvSpPr>
          <p:cNvPr id="163" name="Shape 163"/>
          <p:cNvSpPr txBox="1"/>
          <p:nvPr>
            <p:ph idx="12" type="sldNum"/>
          </p:nvPr>
        </p:nvSpPr>
        <p:spPr>
          <a:xfrm>
            <a:off x="8329613" y="4621376"/>
            <a:ext cx="455700" cy="2715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fld id="{00000000-1234-1234-1234-123412341234}" type="slidenum">
              <a:rPr lang="en-US" sz="1800">
                <a:solidFill>
                  <a:schemeClr val="lt1"/>
                </a:solidFill>
                <a:latin typeface="Arial"/>
                <a:ea typeface="Arial"/>
                <a:cs typeface="Arial"/>
                <a:sym typeface="Arial"/>
              </a:rPr>
              <a:t>‹#›</a:t>
            </a:fld>
          </a:p>
        </p:txBody>
      </p:sp>
      <p:sp>
        <p:nvSpPr>
          <p:cNvPr id="164" name="Shape 164"/>
          <p:cNvSpPr/>
          <p:nvPr/>
        </p:nvSpPr>
        <p:spPr>
          <a:xfrm>
            <a:off x="6900863" y="0"/>
            <a:ext cx="125400" cy="5016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5" name="Shape 165"/>
          <p:cNvSpPr/>
          <p:nvPr/>
        </p:nvSpPr>
        <p:spPr>
          <a:xfrm>
            <a:off x="7426325" y="0"/>
            <a:ext cx="114300" cy="3033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6" name="Shape 166"/>
          <p:cNvSpPr/>
          <p:nvPr/>
        </p:nvSpPr>
        <p:spPr>
          <a:xfrm>
            <a:off x="2844800" y="4906962"/>
            <a:ext cx="84000" cy="2556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7" name="Shape 167"/>
          <p:cNvSpPr/>
          <p:nvPr/>
        </p:nvSpPr>
        <p:spPr>
          <a:xfrm>
            <a:off x="3454400" y="4687887"/>
            <a:ext cx="125400" cy="460500"/>
          </a:xfrm>
          <a:prstGeom prst="rect">
            <a:avLst/>
          </a:prstGeom>
          <a:solidFill>
            <a:srgbClr val="00B4A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8" name="Shape 168"/>
          <p:cNvSpPr/>
          <p:nvPr/>
        </p:nvSpPr>
        <p:spPr>
          <a:xfrm>
            <a:off x="6518275" y="4906962"/>
            <a:ext cx="125400" cy="236400"/>
          </a:xfrm>
          <a:prstGeom prst="rect">
            <a:avLst/>
          </a:prstGeom>
          <a:solidFill>
            <a:srgbClr val="FF505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9" name="Shape 169"/>
          <p:cNvSpPr/>
          <p:nvPr/>
        </p:nvSpPr>
        <p:spPr>
          <a:xfrm>
            <a:off x="1289050" y="5011737"/>
            <a:ext cx="125400" cy="1317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Heading &amp; Picture">
    <p:spTree>
      <p:nvGrpSpPr>
        <p:cNvPr id="170" name="Shape 170"/>
        <p:cNvGrpSpPr/>
        <p:nvPr/>
      </p:nvGrpSpPr>
      <p:grpSpPr>
        <a:xfrm>
          <a:off x="0" y="0"/>
          <a:ext cx="0" cy="0"/>
          <a:chOff x="0" y="0"/>
          <a:chExt cx="0" cy="0"/>
        </a:xfrm>
      </p:grpSpPr>
      <p:sp>
        <p:nvSpPr>
          <p:cNvPr id="171" name="Shape 171"/>
          <p:cNvSpPr txBox="1"/>
          <p:nvPr>
            <p:ph type="title"/>
          </p:nvPr>
        </p:nvSpPr>
        <p:spPr>
          <a:xfrm>
            <a:off x="762000" y="1015469"/>
            <a:ext cx="6172200" cy="307800"/>
          </a:xfrm>
          <a:prstGeom prst="rect">
            <a:avLst/>
          </a:prstGeom>
          <a:noFill/>
          <a:ln>
            <a:noFill/>
          </a:ln>
        </p:spPr>
        <p:txBody>
          <a:bodyPr anchorCtr="0" anchor="t" bIns="91425" lIns="91425" rIns="91425" tIns="91425"/>
          <a:lstStyle>
            <a:lvl1pPr indent="0" lvl="0" marL="0" marR="0" rtl="0" algn="l">
              <a:spcBef>
                <a:spcPts val="0"/>
              </a:spcBef>
              <a:spcAft>
                <a:spcPts val="0"/>
              </a:spcAft>
              <a:buNone/>
              <a:defRPr b="0" i="0" sz="2000" u="none" cap="none" strike="noStrike">
                <a:solidFill>
                  <a:srgbClr val="339C96"/>
                </a:solidFill>
                <a:latin typeface="Arial"/>
                <a:ea typeface="Arial"/>
                <a:cs typeface="Arial"/>
                <a:sym typeface="Arial"/>
              </a:defRPr>
            </a:lvl1pPr>
            <a:lvl2pPr indent="0" lvl="1" marL="0" marR="0" rtl="0" algn="l">
              <a:spcBef>
                <a:spcPts val="0"/>
              </a:spcBef>
              <a:spcAft>
                <a:spcPts val="0"/>
              </a:spcAft>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None/>
              <a:defRPr b="0" i="0" sz="2000" u="none" cap="none" strike="noStrike">
                <a:solidFill>
                  <a:schemeClr val="accent1"/>
                </a:solidFill>
                <a:latin typeface="Arial"/>
                <a:ea typeface="Arial"/>
                <a:cs typeface="Arial"/>
                <a:sym typeface="Arial"/>
              </a:defRPr>
            </a:lvl9pPr>
          </a:lstStyle>
          <a:p/>
        </p:txBody>
      </p:sp>
      <p:sp>
        <p:nvSpPr>
          <p:cNvPr id="172" name="Shape 172"/>
          <p:cNvSpPr txBox="1"/>
          <p:nvPr>
            <p:ph idx="1" type="body"/>
          </p:nvPr>
        </p:nvSpPr>
        <p:spPr>
          <a:xfrm>
            <a:off x="762000" y="4383046"/>
            <a:ext cx="7461600" cy="242700"/>
          </a:xfrm>
          <a:prstGeom prst="rect">
            <a:avLst/>
          </a:prstGeom>
          <a:noFill/>
          <a:ln>
            <a:noFill/>
          </a:ln>
        </p:spPr>
        <p:txBody>
          <a:bodyPr anchorCtr="0" anchor="t" bIns="91425" lIns="91425" rIns="91425" tIns="91425"/>
          <a:lstStyle>
            <a:lvl1pPr indent="-342900" lvl="0" marL="342900" marR="0" rtl="0" algn="l">
              <a:lnSpc>
                <a:spcPct val="100000"/>
              </a:lnSpc>
              <a:spcBef>
                <a:spcPts val="200"/>
              </a:spcBef>
              <a:spcAft>
                <a:spcPts val="0"/>
              </a:spcAft>
              <a:buNone/>
              <a:defRPr b="1" i="1" sz="700" u="none" cap="none" strike="noStrike">
                <a:solidFill>
                  <a:schemeClr val="dk2"/>
                </a:solidFill>
                <a:latin typeface="Helvetica Neue"/>
                <a:ea typeface="Helvetica Neue"/>
                <a:cs typeface="Helvetica Neue"/>
                <a:sym typeface="Helvetica Neue"/>
              </a:defRPr>
            </a:lvl1pPr>
            <a:lvl2pPr indent="-48259" lvl="1" marL="457200" marR="0" rtl="0" algn="l">
              <a:lnSpc>
                <a:spcPct val="150000"/>
              </a:lnSpc>
              <a:spcBef>
                <a:spcPts val="300"/>
              </a:spcBef>
              <a:spcAft>
                <a:spcPts val="0"/>
              </a:spcAft>
              <a:buClr>
                <a:schemeClr val="dk2"/>
              </a:buClr>
              <a:buSzPct val="79999"/>
              <a:buFont typeface="Arial"/>
              <a:buChar char="•"/>
              <a:defRPr b="0" i="0" sz="1800" u="none" cap="none" strike="noStrike">
                <a:solidFill>
                  <a:schemeClr val="dk2"/>
                </a:solidFill>
                <a:latin typeface="Arial"/>
                <a:ea typeface="Arial"/>
                <a:cs typeface="Arial"/>
                <a:sym typeface="Arial"/>
              </a:defRPr>
            </a:lvl2pPr>
            <a:lvl3pPr indent="-38100" lvl="2" marL="685800" marR="0" rtl="0" algn="l">
              <a:lnSpc>
                <a:spcPct val="150000"/>
              </a:lnSpc>
              <a:spcBef>
                <a:spcPts val="320"/>
              </a:spcBef>
              <a:spcAft>
                <a:spcPts val="0"/>
              </a:spcAft>
              <a:buClr>
                <a:schemeClr val="dk2"/>
              </a:buClr>
              <a:buSzPct val="100000"/>
              <a:buFont typeface="Merriweather Sans"/>
              <a:buChar char="–"/>
              <a:defRPr b="0" i="0" sz="1600" u="none" cap="none" strike="noStrike">
                <a:solidFill>
                  <a:schemeClr val="dk2"/>
                </a:solidFill>
                <a:latin typeface="Arial"/>
                <a:ea typeface="Arial"/>
                <a:cs typeface="Arial"/>
                <a:sym typeface="Arial"/>
              </a:defRPr>
            </a:lvl3pPr>
            <a:lvl4pPr indent="-68580" lvl="3" marL="914400" marR="0" rtl="0" algn="l">
              <a:lnSpc>
                <a:spcPct val="150000"/>
              </a:lnSpc>
              <a:spcBef>
                <a:spcPts val="280"/>
              </a:spcBef>
              <a:spcAft>
                <a:spcPts val="0"/>
              </a:spcAft>
              <a:buClr>
                <a:schemeClr val="dk2"/>
              </a:buClr>
              <a:buSzPct val="80000"/>
              <a:buFont typeface="Arial"/>
              <a:buChar char="•"/>
              <a:defRPr b="0" i="0" sz="1400" u="none" cap="none" strike="noStrike">
                <a:solidFill>
                  <a:schemeClr val="dk2"/>
                </a:solidFill>
                <a:latin typeface="Arial"/>
                <a:ea typeface="Arial"/>
                <a:cs typeface="Arial"/>
                <a:sym typeface="Arial"/>
              </a:defRPr>
            </a:lvl4pPr>
            <a:lvl5pPr indent="-63500" lvl="4" marL="1143000" marR="0" rtl="0" algn="l">
              <a:lnSpc>
                <a:spcPct val="150000"/>
              </a:lnSpc>
              <a:spcBef>
                <a:spcPts val="240"/>
              </a:spcBef>
              <a:spcAft>
                <a:spcPts val="0"/>
              </a:spcAft>
              <a:buClr>
                <a:schemeClr val="dk2"/>
              </a:buClr>
              <a:buSzPct val="100000"/>
              <a:buFont typeface="Arial"/>
              <a:buChar char="»"/>
              <a:defRPr b="0" i="0" sz="1200" u="none" cap="none" strike="noStrike">
                <a:solidFill>
                  <a:schemeClr val="dk2"/>
                </a:solidFill>
                <a:latin typeface="Arial"/>
                <a:ea typeface="Arial"/>
                <a:cs typeface="Arial"/>
                <a:sym typeface="Arial"/>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173" name="Shape 173"/>
          <p:cNvSpPr txBox="1"/>
          <p:nvPr>
            <p:ph idx="2" type="body"/>
          </p:nvPr>
        </p:nvSpPr>
        <p:spPr>
          <a:xfrm>
            <a:off x="762000" y="666752"/>
            <a:ext cx="4434900" cy="215400"/>
          </a:xfrm>
          <a:prstGeom prst="rect">
            <a:avLst/>
          </a:prstGeom>
          <a:noFill/>
          <a:ln>
            <a:noFill/>
          </a:ln>
        </p:spPr>
        <p:txBody>
          <a:bodyPr anchorCtr="0" anchor="t" bIns="91425" lIns="91425" rIns="91425" tIns="91425"/>
          <a:lstStyle>
            <a:lvl1pPr indent="-342900" lvl="0" marL="342900" marR="0" rtl="0" algn="l">
              <a:spcBef>
                <a:spcPts val="280"/>
              </a:spcBef>
              <a:spcAft>
                <a:spcPts val="0"/>
              </a:spcAft>
              <a:buNone/>
              <a:defRPr b="1" i="0" sz="1400" u="none" cap="none" strike="noStrike">
                <a:solidFill>
                  <a:schemeClr val="dk2"/>
                </a:solidFill>
                <a:latin typeface="Helvetica Neue"/>
                <a:ea typeface="Helvetica Neue"/>
                <a:cs typeface="Helvetica Neue"/>
                <a:sym typeface="Helvetica Neue"/>
              </a:defRPr>
            </a:lvl1pPr>
            <a:lvl2pPr indent="-48259" lvl="1" marL="457200" marR="0" rtl="0" algn="l">
              <a:spcBef>
                <a:spcPts val="300"/>
              </a:spcBef>
              <a:spcAft>
                <a:spcPts val="0"/>
              </a:spcAft>
              <a:buClr>
                <a:schemeClr val="dk2"/>
              </a:buClr>
              <a:buSzPct val="79999"/>
              <a:buFont typeface="Arial"/>
              <a:buChar char="•"/>
              <a:defRPr b="1" i="0" sz="1800" u="none" cap="none" strike="noStrike">
                <a:solidFill>
                  <a:schemeClr val="dk2"/>
                </a:solidFill>
                <a:latin typeface="Helvetica Neue"/>
                <a:ea typeface="Helvetica Neue"/>
                <a:cs typeface="Helvetica Neue"/>
                <a:sym typeface="Helvetica Neue"/>
              </a:defRPr>
            </a:lvl2pPr>
            <a:lvl3pPr indent="-38100" lvl="2" marL="685800" marR="0" rtl="0" algn="l">
              <a:spcBef>
                <a:spcPts val="320"/>
              </a:spcBef>
              <a:spcAft>
                <a:spcPts val="0"/>
              </a:spcAft>
              <a:buClr>
                <a:schemeClr val="dk2"/>
              </a:buClr>
              <a:buSzPct val="100000"/>
              <a:buFont typeface="Merriweather Sans"/>
              <a:buChar char="–"/>
              <a:defRPr b="1" i="0" sz="1600" u="none" cap="none" strike="noStrike">
                <a:solidFill>
                  <a:schemeClr val="dk2"/>
                </a:solidFill>
                <a:latin typeface="Helvetica Neue"/>
                <a:ea typeface="Helvetica Neue"/>
                <a:cs typeface="Helvetica Neue"/>
                <a:sym typeface="Helvetica Neue"/>
              </a:defRPr>
            </a:lvl3pPr>
            <a:lvl4pPr indent="-68580" lvl="3" marL="914400" marR="0" rtl="0" algn="l">
              <a:spcBef>
                <a:spcPts val="280"/>
              </a:spcBef>
              <a:spcAft>
                <a:spcPts val="0"/>
              </a:spcAft>
              <a:buClr>
                <a:schemeClr val="dk2"/>
              </a:buClr>
              <a:buSzPct val="80000"/>
              <a:buFont typeface="Arial"/>
              <a:buChar char="•"/>
              <a:defRPr b="1" i="0" sz="1400" u="none" cap="none" strike="noStrike">
                <a:solidFill>
                  <a:schemeClr val="dk2"/>
                </a:solidFill>
                <a:latin typeface="Helvetica Neue"/>
                <a:ea typeface="Helvetica Neue"/>
                <a:cs typeface="Helvetica Neue"/>
                <a:sym typeface="Helvetica Neue"/>
              </a:defRPr>
            </a:lvl4pPr>
            <a:lvl5pPr indent="-63500" lvl="4" marL="1143000" marR="0" rtl="0" algn="l">
              <a:spcBef>
                <a:spcPts val="240"/>
              </a:spcBef>
              <a:spcAft>
                <a:spcPts val="0"/>
              </a:spcAft>
              <a:buClr>
                <a:schemeClr val="dk2"/>
              </a:buClr>
              <a:buSzPct val="100000"/>
              <a:buFont typeface="Arial"/>
              <a:buChar char="»"/>
              <a:defRPr b="0" i="0" sz="1200" u="none" cap="none" strike="noStrike">
                <a:solidFill>
                  <a:schemeClr val="dk2"/>
                </a:solidFill>
                <a:latin typeface="Helvetica Neue"/>
                <a:ea typeface="Helvetica Neue"/>
                <a:cs typeface="Helvetica Neue"/>
                <a:sym typeface="Helvetica Neue"/>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174" name="Shape 174"/>
          <p:cNvSpPr/>
          <p:nvPr>
            <p:ph idx="3" type="pic"/>
          </p:nvPr>
        </p:nvSpPr>
        <p:spPr>
          <a:xfrm>
            <a:off x="762000" y="2266951"/>
            <a:ext cx="7461600" cy="2057399"/>
          </a:xfrm>
          <a:prstGeom prst="rect">
            <a:avLst/>
          </a:prstGeom>
          <a:noFill/>
          <a:ln>
            <a:noFill/>
          </a:ln>
        </p:spPr>
        <p:txBody>
          <a:bodyPr anchorCtr="0" anchor="t" bIns="91425" lIns="91425" rIns="91425" tIns="91425"/>
          <a:lstStyle>
            <a:lvl1pPr indent="-342900" lvl="0" marL="342900" marR="0" rtl="0" algn="l">
              <a:spcBef>
                <a:spcPts val="400"/>
              </a:spcBef>
              <a:spcAft>
                <a:spcPts val="0"/>
              </a:spcAft>
              <a:buNone/>
              <a:defRPr b="0" i="0" sz="2000" u="none" cap="none" strike="noStrike">
                <a:solidFill>
                  <a:schemeClr val="dk2"/>
                </a:solidFill>
                <a:latin typeface="Arial"/>
                <a:ea typeface="Arial"/>
                <a:cs typeface="Arial"/>
                <a:sym typeface="Arial"/>
              </a:defRPr>
            </a:lvl1pPr>
            <a:lvl2pPr indent="-48259" lvl="1" marL="457200" marR="0" rtl="0" algn="l">
              <a:spcBef>
                <a:spcPts val="300"/>
              </a:spcBef>
              <a:spcAft>
                <a:spcPts val="0"/>
              </a:spcAft>
              <a:buClr>
                <a:schemeClr val="dk2"/>
              </a:buClr>
              <a:buSzPct val="79999"/>
              <a:buFont typeface="Arial"/>
              <a:buChar char="•"/>
              <a:defRPr b="0" i="0" sz="1800" u="none" cap="none" strike="noStrike">
                <a:solidFill>
                  <a:schemeClr val="dk2"/>
                </a:solidFill>
                <a:latin typeface="Arial"/>
                <a:ea typeface="Arial"/>
                <a:cs typeface="Arial"/>
                <a:sym typeface="Arial"/>
              </a:defRPr>
            </a:lvl2pPr>
            <a:lvl3pPr indent="-38100" lvl="2" marL="685800" marR="0" rtl="0" algn="l">
              <a:spcBef>
                <a:spcPts val="320"/>
              </a:spcBef>
              <a:spcAft>
                <a:spcPts val="0"/>
              </a:spcAft>
              <a:buClr>
                <a:schemeClr val="dk2"/>
              </a:buClr>
              <a:buSzPct val="100000"/>
              <a:buFont typeface="Merriweather Sans"/>
              <a:buChar char="–"/>
              <a:defRPr b="0" i="0" sz="1600" u="none" cap="none" strike="noStrike">
                <a:solidFill>
                  <a:schemeClr val="dk2"/>
                </a:solidFill>
                <a:latin typeface="Arial"/>
                <a:ea typeface="Arial"/>
                <a:cs typeface="Arial"/>
                <a:sym typeface="Arial"/>
              </a:defRPr>
            </a:lvl3pPr>
            <a:lvl4pPr indent="-68580" lvl="3" marL="914400" marR="0" rtl="0" algn="l">
              <a:spcBef>
                <a:spcPts val="280"/>
              </a:spcBef>
              <a:spcAft>
                <a:spcPts val="0"/>
              </a:spcAft>
              <a:buClr>
                <a:schemeClr val="dk2"/>
              </a:buClr>
              <a:buSzPct val="80000"/>
              <a:buFont typeface="Arial"/>
              <a:buChar char="•"/>
              <a:defRPr b="0" i="0" sz="1400" u="none" cap="none" strike="noStrike">
                <a:solidFill>
                  <a:schemeClr val="dk2"/>
                </a:solidFill>
                <a:latin typeface="Arial"/>
                <a:ea typeface="Arial"/>
                <a:cs typeface="Arial"/>
                <a:sym typeface="Arial"/>
              </a:defRPr>
            </a:lvl4pPr>
            <a:lvl5pPr indent="-63500" lvl="4" marL="1143000" marR="0" rtl="0" algn="l">
              <a:spcBef>
                <a:spcPts val="240"/>
              </a:spcBef>
              <a:spcAft>
                <a:spcPts val="0"/>
              </a:spcAft>
              <a:buClr>
                <a:schemeClr val="dk2"/>
              </a:buClr>
              <a:buSzPct val="100000"/>
              <a:buFont typeface="Arial"/>
              <a:buChar char="»"/>
              <a:defRPr b="0" i="0" sz="1200" u="none" cap="none" strike="noStrike">
                <a:solidFill>
                  <a:schemeClr val="dk2"/>
                </a:solidFill>
                <a:latin typeface="Arial"/>
                <a:ea typeface="Arial"/>
                <a:cs typeface="Arial"/>
                <a:sym typeface="Arial"/>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175" name="Shape 175"/>
          <p:cNvSpPr txBox="1"/>
          <p:nvPr>
            <p:ph idx="10" type="dt"/>
          </p:nvPr>
        </p:nvSpPr>
        <p:spPr>
          <a:xfrm>
            <a:off x="457200" y="4767382"/>
            <a:ext cx="2133600" cy="274500"/>
          </a:xfrm>
          <a:prstGeom prst="rect">
            <a:avLst/>
          </a:prstGeom>
          <a:noFill/>
          <a:ln>
            <a:noFill/>
          </a:ln>
        </p:spPr>
        <p:txBody>
          <a:bodyPr anchorCtr="0" anchor="t" bIns="91425" lIns="91425" rIns="91425" tIns="91425"/>
          <a:lstStyle>
            <a:lvl1pPr indent="0" lvl="0" marL="0" marR="0" rtl="0" algn="l">
              <a:spcBef>
                <a:spcPts val="0"/>
              </a:spcBef>
              <a:spcAft>
                <a:spcPts val="0"/>
              </a:spcAft>
              <a:buNone/>
              <a:defRPr sz="1800">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176" name="Shape 176"/>
          <p:cNvSpPr txBox="1"/>
          <p:nvPr>
            <p:ph idx="12" type="sldNum"/>
          </p:nvPr>
        </p:nvSpPr>
        <p:spPr>
          <a:xfrm>
            <a:off x="8226435" y="4626137"/>
            <a:ext cx="455700" cy="2730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fld id="{00000000-1234-1234-1234-123412341234}" type="slidenum">
              <a:rPr lang="en-US" sz="1800">
                <a:solidFill>
                  <a:schemeClr val="lt1"/>
                </a:solidFill>
                <a:latin typeface="Arial"/>
                <a:ea typeface="Arial"/>
                <a:cs typeface="Arial"/>
                <a:sym typeface="Arial"/>
              </a:rPr>
              <a:t>‹#›</a:t>
            </a:fld>
          </a:p>
        </p:txBody>
      </p:sp>
      <p:sp>
        <p:nvSpPr>
          <p:cNvPr id="177" name="Shape 177"/>
          <p:cNvSpPr/>
          <p:nvPr/>
        </p:nvSpPr>
        <p:spPr>
          <a:xfrm>
            <a:off x="6900863" y="0"/>
            <a:ext cx="125400" cy="5016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8" name="Shape 178"/>
          <p:cNvSpPr/>
          <p:nvPr/>
        </p:nvSpPr>
        <p:spPr>
          <a:xfrm>
            <a:off x="7426325" y="0"/>
            <a:ext cx="114300" cy="3033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9" name="Shape 179"/>
          <p:cNvSpPr/>
          <p:nvPr/>
        </p:nvSpPr>
        <p:spPr>
          <a:xfrm>
            <a:off x="2844800" y="4906962"/>
            <a:ext cx="84000" cy="2556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0" name="Shape 180"/>
          <p:cNvSpPr/>
          <p:nvPr/>
        </p:nvSpPr>
        <p:spPr>
          <a:xfrm>
            <a:off x="3454400" y="4687887"/>
            <a:ext cx="125400" cy="460500"/>
          </a:xfrm>
          <a:prstGeom prst="rect">
            <a:avLst/>
          </a:prstGeom>
          <a:solidFill>
            <a:srgbClr val="00B4A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1" name="Shape 181"/>
          <p:cNvSpPr/>
          <p:nvPr/>
        </p:nvSpPr>
        <p:spPr>
          <a:xfrm>
            <a:off x="6518275" y="4906962"/>
            <a:ext cx="125400" cy="236400"/>
          </a:xfrm>
          <a:prstGeom prst="rect">
            <a:avLst/>
          </a:prstGeom>
          <a:solidFill>
            <a:srgbClr val="FF505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2" name="Shape 182"/>
          <p:cNvSpPr/>
          <p:nvPr/>
        </p:nvSpPr>
        <p:spPr>
          <a:xfrm>
            <a:off x="1289050" y="5011737"/>
            <a:ext cx="125400" cy="1317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Last slide">
    <p:spTree>
      <p:nvGrpSpPr>
        <p:cNvPr id="183" name="Shape 183"/>
        <p:cNvGrpSpPr/>
        <p:nvPr/>
      </p:nvGrpSpPr>
      <p:grpSpPr>
        <a:xfrm>
          <a:off x="0" y="0"/>
          <a:ext cx="0" cy="0"/>
          <a:chOff x="0" y="0"/>
          <a:chExt cx="0" cy="0"/>
        </a:xfrm>
      </p:grpSpPr>
      <p:pic>
        <p:nvPicPr>
          <p:cNvPr id="184" name="Shape 184"/>
          <p:cNvPicPr preferRelativeResize="0"/>
          <p:nvPr/>
        </p:nvPicPr>
        <p:blipFill rotWithShape="1">
          <a:blip r:embed="rId2">
            <a:alphaModFix/>
          </a:blip>
          <a:srcRect b="0" l="0" r="0" t="0"/>
          <a:stretch/>
        </p:blipFill>
        <p:spPr>
          <a:xfrm>
            <a:off x="3668712" y="2211388"/>
            <a:ext cx="1803300" cy="722400"/>
          </a:xfrm>
          <a:prstGeom prst="rect">
            <a:avLst/>
          </a:prstGeom>
          <a:noFill/>
          <a:ln>
            <a:noFill/>
          </a:ln>
        </p:spPr>
      </p:pic>
      <p:sp>
        <p:nvSpPr>
          <p:cNvPr id="185" name="Shape 185"/>
          <p:cNvSpPr/>
          <p:nvPr/>
        </p:nvSpPr>
        <p:spPr>
          <a:xfrm>
            <a:off x="6900863" y="0"/>
            <a:ext cx="125400" cy="5016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6" name="Shape 186"/>
          <p:cNvSpPr/>
          <p:nvPr/>
        </p:nvSpPr>
        <p:spPr>
          <a:xfrm>
            <a:off x="7426325" y="0"/>
            <a:ext cx="114300" cy="3033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7" name="Shape 187"/>
          <p:cNvSpPr/>
          <p:nvPr/>
        </p:nvSpPr>
        <p:spPr>
          <a:xfrm>
            <a:off x="2844800" y="4906962"/>
            <a:ext cx="84000" cy="2556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8" name="Shape 188"/>
          <p:cNvSpPr/>
          <p:nvPr/>
        </p:nvSpPr>
        <p:spPr>
          <a:xfrm>
            <a:off x="3454400" y="4687887"/>
            <a:ext cx="125400" cy="460500"/>
          </a:xfrm>
          <a:prstGeom prst="rect">
            <a:avLst/>
          </a:prstGeom>
          <a:solidFill>
            <a:srgbClr val="00B4A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9" name="Shape 189"/>
          <p:cNvSpPr/>
          <p:nvPr/>
        </p:nvSpPr>
        <p:spPr>
          <a:xfrm>
            <a:off x="6518275" y="4906962"/>
            <a:ext cx="125400" cy="236400"/>
          </a:xfrm>
          <a:prstGeom prst="rect">
            <a:avLst/>
          </a:prstGeom>
          <a:solidFill>
            <a:srgbClr val="FF505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0" name="Shape 190"/>
          <p:cNvSpPr/>
          <p:nvPr/>
        </p:nvSpPr>
        <p:spPr>
          <a:xfrm>
            <a:off x="1289050" y="5011737"/>
            <a:ext cx="125400" cy="1317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reaker page">
    <p:spTree>
      <p:nvGrpSpPr>
        <p:cNvPr id="191" name="Shape 191"/>
        <p:cNvGrpSpPr/>
        <p:nvPr/>
      </p:nvGrpSpPr>
      <p:grpSpPr>
        <a:xfrm>
          <a:off x="0" y="0"/>
          <a:ext cx="0" cy="0"/>
          <a:chOff x="0" y="0"/>
          <a:chExt cx="0" cy="0"/>
        </a:xfrm>
      </p:grpSpPr>
      <p:sp>
        <p:nvSpPr>
          <p:cNvPr id="192" name="Shape 192"/>
          <p:cNvSpPr txBox="1"/>
          <p:nvPr>
            <p:ph type="title"/>
          </p:nvPr>
        </p:nvSpPr>
        <p:spPr>
          <a:xfrm>
            <a:off x="457200" y="2346960"/>
            <a:ext cx="6279300" cy="430800"/>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2800" u="none" cap="none" strike="noStrike">
                <a:solidFill>
                  <a:srgbClr val="000000"/>
                </a:solidFill>
                <a:latin typeface="Arial"/>
                <a:ea typeface="Arial"/>
                <a:cs typeface="Arial"/>
                <a:sym typeface="Arial"/>
              </a:defRPr>
            </a:lvl1pPr>
            <a:lvl2pPr indent="0" lvl="1" marL="0" marR="0" rtl="0" algn="l">
              <a:spcBef>
                <a:spcPts val="0"/>
              </a:spcBef>
              <a:spcAft>
                <a:spcPts val="0"/>
              </a:spcAft>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None/>
              <a:defRPr b="0" i="0" sz="2000" u="none" cap="none" strike="noStrike">
                <a:solidFill>
                  <a:schemeClr val="accent1"/>
                </a:solidFill>
                <a:latin typeface="Arial"/>
                <a:ea typeface="Arial"/>
                <a:cs typeface="Arial"/>
                <a:sym typeface="Arial"/>
              </a:defRPr>
            </a:lvl9pPr>
          </a:lstStyle>
          <a:p/>
        </p:txBody>
      </p:sp>
      <p:sp>
        <p:nvSpPr>
          <p:cNvPr id="193" name="Shape 193"/>
          <p:cNvSpPr/>
          <p:nvPr/>
        </p:nvSpPr>
        <p:spPr>
          <a:xfrm>
            <a:off x="6900863" y="0"/>
            <a:ext cx="125400" cy="5016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4" name="Shape 194"/>
          <p:cNvSpPr/>
          <p:nvPr/>
        </p:nvSpPr>
        <p:spPr>
          <a:xfrm>
            <a:off x="7426325" y="0"/>
            <a:ext cx="114300" cy="3033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5" name="Shape 195"/>
          <p:cNvSpPr/>
          <p:nvPr/>
        </p:nvSpPr>
        <p:spPr>
          <a:xfrm>
            <a:off x="2844800" y="4906962"/>
            <a:ext cx="84000" cy="2556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6" name="Shape 196"/>
          <p:cNvSpPr/>
          <p:nvPr/>
        </p:nvSpPr>
        <p:spPr>
          <a:xfrm>
            <a:off x="3454400" y="4687887"/>
            <a:ext cx="125400" cy="460500"/>
          </a:xfrm>
          <a:prstGeom prst="rect">
            <a:avLst/>
          </a:prstGeom>
          <a:solidFill>
            <a:srgbClr val="00B4A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7" name="Shape 197"/>
          <p:cNvSpPr/>
          <p:nvPr/>
        </p:nvSpPr>
        <p:spPr>
          <a:xfrm>
            <a:off x="6518275" y="4906962"/>
            <a:ext cx="125400" cy="236400"/>
          </a:xfrm>
          <a:prstGeom prst="rect">
            <a:avLst/>
          </a:prstGeom>
          <a:solidFill>
            <a:srgbClr val="FF505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8" name="Shape 198"/>
          <p:cNvSpPr/>
          <p:nvPr/>
        </p:nvSpPr>
        <p:spPr>
          <a:xfrm>
            <a:off x="1289050" y="5011737"/>
            <a:ext cx="125400" cy="1317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2_Title and Content">
    <p:spTree>
      <p:nvGrpSpPr>
        <p:cNvPr id="24" name="Shape 24"/>
        <p:cNvGrpSpPr/>
        <p:nvPr/>
      </p:nvGrpSpPr>
      <p:grpSpPr>
        <a:xfrm>
          <a:off x="0" y="0"/>
          <a:ext cx="0" cy="0"/>
          <a:chOff x="0" y="0"/>
          <a:chExt cx="0" cy="0"/>
        </a:xfrm>
      </p:grpSpPr>
      <p:pic>
        <p:nvPicPr>
          <p:cNvPr descr="Untitled-1.png" id="25" name="Shape 25"/>
          <p:cNvPicPr preferRelativeResize="0"/>
          <p:nvPr/>
        </p:nvPicPr>
        <p:blipFill rotWithShape="1">
          <a:blip r:embed="rId2">
            <a:alphaModFix/>
          </a:blip>
          <a:srcRect b="0" l="0" r="0" t="0"/>
          <a:stretch/>
        </p:blipFill>
        <p:spPr>
          <a:xfrm>
            <a:off x="7705725" y="4740275"/>
            <a:ext cx="822324" cy="87313"/>
          </a:xfrm>
          <a:prstGeom prst="rect">
            <a:avLst/>
          </a:prstGeom>
          <a:noFill/>
          <a:ln>
            <a:noFill/>
          </a:ln>
        </p:spPr>
      </p:pic>
      <p:sp>
        <p:nvSpPr>
          <p:cNvPr id="26" name="Shape 26"/>
          <p:cNvSpPr txBox="1"/>
          <p:nvPr/>
        </p:nvSpPr>
        <p:spPr>
          <a:xfrm>
            <a:off x="8355013" y="4732337"/>
            <a:ext cx="339724" cy="107949"/>
          </a:xfrm>
          <a:prstGeom prst="rect">
            <a:avLst/>
          </a:prstGeom>
          <a:noFill/>
          <a:ln>
            <a:noFill/>
          </a:ln>
        </p:spPr>
        <p:txBody>
          <a:bodyPr anchorCtr="0" anchor="b" bIns="0" lIns="0" rIns="0" tIns="0">
            <a:noAutofit/>
          </a:bodyPr>
          <a:lstStyle/>
          <a:p>
            <a:pPr indent="0" lvl="0" marL="0" marR="0" rtl="0" algn="r">
              <a:spcBef>
                <a:spcPts val="0"/>
              </a:spcBef>
              <a:spcAft>
                <a:spcPts val="0"/>
              </a:spcAft>
              <a:buSzPct val="25000"/>
              <a:buNone/>
            </a:pPr>
            <a:fld id="{00000000-1234-1234-1234-123412341234}" type="slidenum">
              <a:rPr b="0" i="0" lang="en-US" sz="700" u="none" cap="none" strike="noStrike">
                <a:solidFill>
                  <a:srgbClr val="000000"/>
                </a:solidFill>
                <a:latin typeface="Arial"/>
                <a:ea typeface="Arial"/>
                <a:cs typeface="Arial"/>
                <a:sym typeface="Arial"/>
              </a:rPr>
              <a:t>‹#›</a:t>
            </a:fld>
          </a:p>
        </p:txBody>
      </p:sp>
      <p:pic>
        <p:nvPicPr>
          <p:cNvPr id="27" name="Shape 27"/>
          <p:cNvPicPr preferRelativeResize="0"/>
          <p:nvPr/>
        </p:nvPicPr>
        <p:blipFill rotWithShape="1">
          <a:blip r:embed="rId3">
            <a:alphaModFix/>
          </a:blip>
          <a:srcRect b="0" l="0" r="0" t="0"/>
          <a:stretch/>
        </p:blipFill>
        <p:spPr>
          <a:xfrm>
            <a:off x="447675" y="4676775"/>
            <a:ext cx="360363" cy="144462"/>
          </a:xfrm>
          <a:prstGeom prst="rect">
            <a:avLst/>
          </a:prstGeom>
          <a:noFill/>
          <a:ln>
            <a:noFill/>
          </a:ln>
        </p:spPr>
      </p:pic>
      <p:sp>
        <p:nvSpPr>
          <p:cNvPr id="28" name="Shape 28"/>
          <p:cNvSpPr txBox="1"/>
          <p:nvPr>
            <p:ph idx="1" type="body"/>
          </p:nvPr>
        </p:nvSpPr>
        <p:spPr>
          <a:xfrm>
            <a:off x="458777" y="1048748"/>
            <a:ext cx="8244898" cy="3249417"/>
          </a:xfrm>
          <a:prstGeom prst="rect">
            <a:avLst/>
          </a:prstGeom>
          <a:noFill/>
          <a:ln>
            <a:noFill/>
          </a:ln>
        </p:spPr>
        <p:txBody>
          <a:bodyPr anchorCtr="0" anchor="t" bIns="91425" lIns="91425" rIns="91425" tIns="91425"/>
          <a:lstStyle>
            <a:lvl1pPr indent="0" lvl="0" marL="0" marR="0" rtl="0" algn="l">
              <a:lnSpc>
                <a:spcPct val="100000"/>
              </a:lnSpc>
              <a:spcBef>
                <a:spcPts val="400"/>
              </a:spcBef>
              <a:spcAft>
                <a:spcPts val="0"/>
              </a:spcAft>
              <a:buClr>
                <a:schemeClr val="dk2"/>
              </a:buClr>
              <a:buFont typeface="Arial"/>
              <a:buNone/>
              <a:defRPr b="0" i="0" sz="2000" u="none" cap="none" strike="noStrike">
                <a:solidFill>
                  <a:schemeClr val="dk2"/>
                </a:solidFill>
                <a:latin typeface="Arial"/>
                <a:ea typeface="Arial"/>
                <a:cs typeface="Arial"/>
                <a:sym typeface="Arial"/>
              </a:defRPr>
            </a:lvl1pPr>
            <a:lvl2pPr indent="-48259" lvl="1" marL="457200" marR="0" rtl="0" algn="l">
              <a:lnSpc>
                <a:spcPct val="100000"/>
              </a:lnSpc>
              <a:spcBef>
                <a:spcPts val="300"/>
              </a:spcBef>
              <a:spcAft>
                <a:spcPts val="0"/>
              </a:spcAft>
              <a:buClr>
                <a:schemeClr val="dk2"/>
              </a:buClr>
              <a:buSzPct val="79999"/>
              <a:buFont typeface="Arial"/>
              <a:buChar char="•"/>
              <a:defRPr b="0" i="0" sz="1800" u="none" cap="none" strike="noStrike">
                <a:solidFill>
                  <a:schemeClr val="dk2"/>
                </a:solidFill>
                <a:latin typeface="Arial"/>
                <a:ea typeface="Arial"/>
                <a:cs typeface="Arial"/>
                <a:sym typeface="Arial"/>
              </a:defRPr>
            </a:lvl2pPr>
            <a:lvl3pPr indent="-38100" lvl="2" marL="685800" marR="0" rtl="0" algn="l">
              <a:lnSpc>
                <a:spcPct val="100000"/>
              </a:lnSpc>
              <a:spcBef>
                <a:spcPts val="320"/>
              </a:spcBef>
              <a:spcAft>
                <a:spcPts val="0"/>
              </a:spcAft>
              <a:buClr>
                <a:schemeClr val="dk2"/>
              </a:buClr>
              <a:buSzPct val="100000"/>
              <a:buFont typeface="Merriweather Sans"/>
              <a:buChar char="–"/>
              <a:defRPr b="0" i="0" sz="1600" u="none" cap="none" strike="noStrike">
                <a:solidFill>
                  <a:schemeClr val="dk2"/>
                </a:solidFill>
                <a:latin typeface="Arial"/>
                <a:ea typeface="Arial"/>
                <a:cs typeface="Arial"/>
                <a:sym typeface="Arial"/>
              </a:defRPr>
            </a:lvl3pPr>
            <a:lvl4pPr indent="-68580" lvl="3" marL="914400" marR="0" rtl="0" algn="l">
              <a:lnSpc>
                <a:spcPct val="100000"/>
              </a:lnSpc>
              <a:spcBef>
                <a:spcPts val="280"/>
              </a:spcBef>
              <a:spcAft>
                <a:spcPts val="0"/>
              </a:spcAft>
              <a:buClr>
                <a:schemeClr val="dk2"/>
              </a:buClr>
              <a:buSzPct val="80000"/>
              <a:buFont typeface="Arial"/>
              <a:buChar char="•"/>
              <a:defRPr b="0" i="0" sz="1400" u="none" cap="none" strike="noStrike">
                <a:solidFill>
                  <a:schemeClr val="dk2"/>
                </a:solidFill>
                <a:latin typeface="Arial"/>
                <a:ea typeface="Arial"/>
                <a:cs typeface="Arial"/>
                <a:sym typeface="Arial"/>
              </a:defRPr>
            </a:lvl4pPr>
            <a:lvl5pPr indent="-63500" lvl="4" marL="1143000" marR="0" rtl="0" algn="l">
              <a:lnSpc>
                <a:spcPct val="100000"/>
              </a:lnSpc>
              <a:spcBef>
                <a:spcPts val="240"/>
              </a:spcBef>
              <a:spcAft>
                <a:spcPts val="0"/>
              </a:spcAft>
              <a:buClr>
                <a:schemeClr val="dk2"/>
              </a:buClr>
              <a:buSzPct val="100000"/>
              <a:buFont typeface="Arial"/>
              <a:buChar char="»"/>
              <a:defRPr b="0" i="0" sz="1200" u="none" cap="none" strike="noStrike">
                <a:solidFill>
                  <a:schemeClr val="dk2"/>
                </a:solidFill>
                <a:latin typeface="Arial"/>
                <a:ea typeface="Arial"/>
                <a:cs typeface="Arial"/>
                <a:sym typeface="Arial"/>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29" name="Shape 29"/>
          <p:cNvSpPr txBox="1"/>
          <p:nvPr>
            <p:ph type="title"/>
          </p:nvPr>
        </p:nvSpPr>
        <p:spPr>
          <a:xfrm>
            <a:off x="457200" y="393700"/>
            <a:ext cx="8229600" cy="307974"/>
          </a:xfrm>
          <a:prstGeom prst="rect">
            <a:avLst/>
          </a:prstGeom>
          <a:noFill/>
          <a:ln>
            <a:noFill/>
          </a:ln>
        </p:spPr>
        <p:txBody>
          <a:bodyPr anchorCtr="0" anchor="t" bIns="91425" lIns="91425" rIns="91425" tIns="91425"/>
          <a:lstStyle>
            <a:lvl1pPr indent="0" lvl="0" marL="0" marR="0" rtl="0" algn="l">
              <a:spcBef>
                <a:spcPts val="0"/>
              </a:spcBef>
              <a:spcAft>
                <a:spcPts val="0"/>
              </a:spcAft>
              <a:buNone/>
              <a:defRPr b="0" i="0" sz="2000" u="none" cap="none" strike="noStrike">
                <a:solidFill>
                  <a:schemeClr val="accent1"/>
                </a:solidFill>
                <a:latin typeface="Arial"/>
                <a:ea typeface="Arial"/>
                <a:cs typeface="Arial"/>
                <a:sym typeface="Arial"/>
              </a:defRPr>
            </a:lvl1pPr>
            <a:lvl2pPr indent="0" lvl="1" marL="0" marR="0" rtl="0" algn="l">
              <a:spcBef>
                <a:spcPts val="0"/>
              </a:spcBef>
              <a:spcAft>
                <a:spcPts val="0"/>
              </a:spcAft>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None/>
              <a:defRPr b="0" i="0" sz="2000" u="none" cap="none" strike="noStrike">
                <a:solidFill>
                  <a:schemeClr val="accent1"/>
                </a:solidFill>
                <a:latin typeface="Arial"/>
                <a:ea typeface="Arial"/>
                <a:cs typeface="Arial"/>
                <a:sym typeface="Arial"/>
              </a:defRPr>
            </a:lvl9pPr>
          </a:lstStyle>
          <a:p/>
        </p:txBody>
      </p:sp>
      <p:sp>
        <p:nvSpPr>
          <p:cNvPr id="30" name="Shape 30"/>
          <p:cNvSpPr/>
          <p:nvPr/>
        </p:nvSpPr>
        <p:spPr>
          <a:xfrm>
            <a:off x="6900863" y="0"/>
            <a:ext cx="125412" cy="50165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1" name="Shape 31"/>
          <p:cNvSpPr/>
          <p:nvPr/>
        </p:nvSpPr>
        <p:spPr>
          <a:xfrm>
            <a:off x="7426325" y="0"/>
            <a:ext cx="114300" cy="303213"/>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2" name="Shape 32"/>
          <p:cNvSpPr/>
          <p:nvPr/>
        </p:nvSpPr>
        <p:spPr>
          <a:xfrm>
            <a:off x="2844800" y="4906962"/>
            <a:ext cx="84138" cy="255587"/>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3" name="Shape 33"/>
          <p:cNvSpPr/>
          <p:nvPr/>
        </p:nvSpPr>
        <p:spPr>
          <a:xfrm>
            <a:off x="3454400" y="4687887"/>
            <a:ext cx="125412" cy="460374"/>
          </a:xfrm>
          <a:prstGeom prst="rect">
            <a:avLst/>
          </a:prstGeom>
          <a:solidFill>
            <a:srgbClr val="00B4A0"/>
          </a:solidFill>
          <a:ln>
            <a:noFill/>
          </a:ln>
        </p:spPr>
        <p:txBody>
          <a:bodyPr anchorCtr="0" anchor="ctr" bIns="45700" lIns="91425" rIns="91425"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4" name="Shape 34"/>
          <p:cNvSpPr/>
          <p:nvPr/>
        </p:nvSpPr>
        <p:spPr>
          <a:xfrm>
            <a:off x="6518275" y="4906962"/>
            <a:ext cx="125412" cy="236536"/>
          </a:xfrm>
          <a:prstGeom prst="rect">
            <a:avLst/>
          </a:prstGeom>
          <a:solidFill>
            <a:srgbClr val="FF5050"/>
          </a:solidFill>
          <a:ln>
            <a:noFill/>
          </a:ln>
        </p:spPr>
        <p:txBody>
          <a:bodyPr anchorCtr="0" anchor="ctr" bIns="45700" lIns="91425" rIns="91425"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5" name="Shape 35"/>
          <p:cNvSpPr/>
          <p:nvPr/>
        </p:nvSpPr>
        <p:spPr>
          <a:xfrm>
            <a:off x="1289050" y="5011737"/>
            <a:ext cx="125412" cy="131761"/>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hoto page">
    <p:spTree>
      <p:nvGrpSpPr>
        <p:cNvPr id="199" name="Shape 199"/>
        <p:cNvGrpSpPr/>
        <p:nvPr/>
      </p:nvGrpSpPr>
      <p:grpSpPr>
        <a:xfrm>
          <a:off x="0" y="0"/>
          <a:ext cx="0" cy="0"/>
          <a:chOff x="0" y="0"/>
          <a:chExt cx="0" cy="0"/>
        </a:xfrm>
      </p:grpSpPr>
      <p:sp>
        <p:nvSpPr>
          <p:cNvPr id="200" name="Shape 200"/>
          <p:cNvSpPr/>
          <p:nvPr>
            <p:ph idx="2" type="pic"/>
          </p:nvPr>
        </p:nvSpPr>
        <p:spPr>
          <a:xfrm>
            <a:off x="0" y="0"/>
            <a:ext cx="9144000" cy="5143500"/>
          </a:xfrm>
          <a:prstGeom prst="rect">
            <a:avLst/>
          </a:prstGeom>
          <a:noFill/>
          <a:ln>
            <a:noFill/>
          </a:ln>
        </p:spPr>
        <p:txBody>
          <a:bodyPr anchorCtr="0" anchor="t" bIns="91425" lIns="91425" rIns="91425" tIns="91425"/>
          <a:lstStyle>
            <a:lvl1pPr indent="-342900" lvl="0" marL="342900" marR="0" rtl="0" algn="l">
              <a:spcBef>
                <a:spcPts val="400"/>
              </a:spcBef>
              <a:spcAft>
                <a:spcPts val="0"/>
              </a:spcAft>
              <a:buNone/>
              <a:defRPr b="0" i="0" sz="2000" u="none" cap="none" strike="noStrike">
                <a:solidFill>
                  <a:schemeClr val="dk2"/>
                </a:solidFill>
                <a:latin typeface="Arial"/>
                <a:ea typeface="Arial"/>
                <a:cs typeface="Arial"/>
                <a:sym typeface="Arial"/>
              </a:defRPr>
            </a:lvl1pPr>
            <a:lvl2pPr indent="-48259" lvl="1" marL="457200" marR="0" rtl="0" algn="l">
              <a:spcBef>
                <a:spcPts val="300"/>
              </a:spcBef>
              <a:spcAft>
                <a:spcPts val="0"/>
              </a:spcAft>
              <a:buClr>
                <a:schemeClr val="dk2"/>
              </a:buClr>
              <a:buSzPct val="79999"/>
              <a:buFont typeface="Arial"/>
              <a:buChar char="•"/>
              <a:defRPr b="0" i="0" sz="1800" u="none" cap="none" strike="noStrike">
                <a:solidFill>
                  <a:schemeClr val="dk2"/>
                </a:solidFill>
                <a:latin typeface="Arial"/>
                <a:ea typeface="Arial"/>
                <a:cs typeface="Arial"/>
                <a:sym typeface="Arial"/>
              </a:defRPr>
            </a:lvl2pPr>
            <a:lvl3pPr indent="-38100" lvl="2" marL="685800" marR="0" rtl="0" algn="l">
              <a:spcBef>
                <a:spcPts val="320"/>
              </a:spcBef>
              <a:spcAft>
                <a:spcPts val="0"/>
              </a:spcAft>
              <a:buClr>
                <a:schemeClr val="dk2"/>
              </a:buClr>
              <a:buSzPct val="100000"/>
              <a:buFont typeface="Merriweather Sans"/>
              <a:buChar char="–"/>
              <a:defRPr b="0" i="0" sz="1600" u="none" cap="none" strike="noStrike">
                <a:solidFill>
                  <a:schemeClr val="dk2"/>
                </a:solidFill>
                <a:latin typeface="Arial"/>
                <a:ea typeface="Arial"/>
                <a:cs typeface="Arial"/>
                <a:sym typeface="Arial"/>
              </a:defRPr>
            </a:lvl3pPr>
            <a:lvl4pPr indent="-68580" lvl="3" marL="914400" marR="0" rtl="0" algn="l">
              <a:spcBef>
                <a:spcPts val="280"/>
              </a:spcBef>
              <a:spcAft>
                <a:spcPts val="0"/>
              </a:spcAft>
              <a:buClr>
                <a:schemeClr val="dk2"/>
              </a:buClr>
              <a:buSzPct val="80000"/>
              <a:buFont typeface="Arial"/>
              <a:buChar char="•"/>
              <a:defRPr b="0" i="0" sz="1400" u="none" cap="none" strike="noStrike">
                <a:solidFill>
                  <a:schemeClr val="dk2"/>
                </a:solidFill>
                <a:latin typeface="Arial"/>
                <a:ea typeface="Arial"/>
                <a:cs typeface="Arial"/>
                <a:sym typeface="Arial"/>
              </a:defRPr>
            </a:lvl4pPr>
            <a:lvl5pPr indent="-63500" lvl="4" marL="1143000" marR="0" rtl="0" algn="l">
              <a:spcBef>
                <a:spcPts val="240"/>
              </a:spcBef>
              <a:spcAft>
                <a:spcPts val="0"/>
              </a:spcAft>
              <a:buClr>
                <a:schemeClr val="dk2"/>
              </a:buClr>
              <a:buSzPct val="100000"/>
              <a:buFont typeface="Arial"/>
              <a:buChar char="»"/>
              <a:defRPr b="0" i="0" sz="1200" u="none" cap="none" strike="noStrike">
                <a:solidFill>
                  <a:schemeClr val="dk2"/>
                </a:solidFill>
                <a:latin typeface="Arial"/>
                <a:ea typeface="Arial"/>
                <a:cs typeface="Arial"/>
                <a:sym typeface="Arial"/>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201" name="Shape 201"/>
          <p:cNvSpPr txBox="1"/>
          <p:nvPr>
            <p:ph type="title"/>
          </p:nvPr>
        </p:nvSpPr>
        <p:spPr>
          <a:xfrm>
            <a:off x="457200" y="2346960"/>
            <a:ext cx="6279300" cy="430800"/>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2800" u="none" cap="none" strike="noStrike">
                <a:solidFill>
                  <a:srgbClr val="FFFFFF"/>
                </a:solidFill>
                <a:latin typeface="Arial"/>
                <a:ea typeface="Arial"/>
                <a:cs typeface="Arial"/>
                <a:sym typeface="Arial"/>
              </a:defRPr>
            </a:lvl1pPr>
            <a:lvl2pPr indent="0" lvl="1" marL="0" marR="0" rtl="0" algn="l">
              <a:spcBef>
                <a:spcPts val="0"/>
              </a:spcBef>
              <a:spcAft>
                <a:spcPts val="0"/>
              </a:spcAft>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None/>
              <a:defRPr b="0" i="0" sz="2000" u="none" cap="none" strike="noStrike">
                <a:solidFill>
                  <a:schemeClr val="accent1"/>
                </a:solidFill>
                <a:latin typeface="Arial"/>
                <a:ea typeface="Arial"/>
                <a:cs typeface="Arial"/>
                <a:sym typeface="Arial"/>
              </a:defRPr>
            </a:lvl9pPr>
          </a:lstStyle>
          <a:p/>
        </p:txBody>
      </p:sp>
      <p:sp>
        <p:nvSpPr>
          <p:cNvPr id="202" name="Shape 202"/>
          <p:cNvSpPr/>
          <p:nvPr/>
        </p:nvSpPr>
        <p:spPr>
          <a:xfrm>
            <a:off x="6900863" y="0"/>
            <a:ext cx="125400" cy="5016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3" name="Shape 203"/>
          <p:cNvSpPr/>
          <p:nvPr/>
        </p:nvSpPr>
        <p:spPr>
          <a:xfrm>
            <a:off x="7426325" y="0"/>
            <a:ext cx="114300" cy="3033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4" name="Shape 204"/>
          <p:cNvSpPr/>
          <p:nvPr/>
        </p:nvSpPr>
        <p:spPr>
          <a:xfrm>
            <a:off x="2844800" y="4906962"/>
            <a:ext cx="84000" cy="2556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5" name="Shape 205"/>
          <p:cNvSpPr/>
          <p:nvPr/>
        </p:nvSpPr>
        <p:spPr>
          <a:xfrm>
            <a:off x="3454400" y="4687887"/>
            <a:ext cx="125400" cy="460500"/>
          </a:xfrm>
          <a:prstGeom prst="rect">
            <a:avLst/>
          </a:prstGeom>
          <a:solidFill>
            <a:srgbClr val="00B4A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6" name="Shape 206"/>
          <p:cNvSpPr/>
          <p:nvPr/>
        </p:nvSpPr>
        <p:spPr>
          <a:xfrm>
            <a:off x="6518275" y="4906962"/>
            <a:ext cx="125400" cy="236400"/>
          </a:xfrm>
          <a:prstGeom prst="rect">
            <a:avLst/>
          </a:prstGeom>
          <a:solidFill>
            <a:srgbClr val="FF505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7" name="Shape 207"/>
          <p:cNvSpPr/>
          <p:nvPr/>
        </p:nvSpPr>
        <p:spPr>
          <a:xfrm>
            <a:off x="1289050" y="5011737"/>
            <a:ext cx="125400" cy="1317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content, quote">
    <p:spTree>
      <p:nvGrpSpPr>
        <p:cNvPr id="208" name="Shape 208"/>
        <p:cNvGrpSpPr/>
        <p:nvPr/>
      </p:nvGrpSpPr>
      <p:grpSpPr>
        <a:xfrm>
          <a:off x="0" y="0"/>
          <a:ext cx="0" cy="0"/>
          <a:chOff x="0" y="0"/>
          <a:chExt cx="0" cy="0"/>
        </a:xfrm>
      </p:grpSpPr>
      <p:sp>
        <p:nvSpPr>
          <p:cNvPr id="209" name="Shape 209"/>
          <p:cNvSpPr txBox="1"/>
          <p:nvPr/>
        </p:nvSpPr>
        <p:spPr>
          <a:xfrm>
            <a:off x="8355013" y="4732337"/>
            <a:ext cx="339600" cy="108000"/>
          </a:xfrm>
          <a:prstGeom prst="rect">
            <a:avLst/>
          </a:prstGeom>
          <a:noFill/>
          <a:ln>
            <a:noFill/>
          </a:ln>
        </p:spPr>
        <p:txBody>
          <a:bodyPr anchorCtr="0" anchor="b" bIns="0" lIns="0" rIns="0" tIns="0">
            <a:noAutofit/>
          </a:bodyPr>
          <a:lstStyle/>
          <a:p>
            <a:pPr indent="0" lvl="0" marL="0" marR="0" rtl="0" algn="r">
              <a:spcBef>
                <a:spcPts val="0"/>
              </a:spcBef>
              <a:spcAft>
                <a:spcPts val="0"/>
              </a:spcAft>
              <a:buSzPct val="25000"/>
              <a:buNone/>
            </a:pPr>
            <a:fld id="{00000000-1234-1234-1234-123412341234}" type="slidenum">
              <a:rPr lang="en-US" sz="700">
                <a:solidFill>
                  <a:srgbClr val="000000"/>
                </a:solidFill>
                <a:latin typeface="Arial"/>
                <a:ea typeface="Arial"/>
                <a:cs typeface="Arial"/>
                <a:sym typeface="Arial"/>
              </a:rPr>
              <a:t>‹#›</a:t>
            </a:fld>
          </a:p>
        </p:txBody>
      </p:sp>
      <p:pic>
        <p:nvPicPr>
          <p:cNvPr id="210" name="Shape 210"/>
          <p:cNvPicPr preferRelativeResize="0"/>
          <p:nvPr/>
        </p:nvPicPr>
        <p:blipFill rotWithShape="1">
          <a:blip r:embed="rId2">
            <a:alphaModFix/>
          </a:blip>
          <a:srcRect b="0" l="0" r="0" t="0"/>
          <a:stretch/>
        </p:blipFill>
        <p:spPr>
          <a:xfrm>
            <a:off x="447675" y="4676775"/>
            <a:ext cx="360300" cy="144600"/>
          </a:xfrm>
          <a:prstGeom prst="rect">
            <a:avLst/>
          </a:prstGeom>
          <a:noFill/>
          <a:ln>
            <a:noFill/>
          </a:ln>
        </p:spPr>
      </p:pic>
      <p:pic>
        <p:nvPicPr>
          <p:cNvPr descr="Untitled-1.png" id="211" name="Shape 211"/>
          <p:cNvPicPr preferRelativeResize="0"/>
          <p:nvPr/>
        </p:nvPicPr>
        <p:blipFill rotWithShape="1">
          <a:blip r:embed="rId3">
            <a:alphaModFix/>
          </a:blip>
          <a:srcRect b="0" l="0" r="0" t="0"/>
          <a:stretch/>
        </p:blipFill>
        <p:spPr>
          <a:xfrm>
            <a:off x="7705725" y="4740275"/>
            <a:ext cx="822300" cy="87300"/>
          </a:xfrm>
          <a:prstGeom prst="rect">
            <a:avLst/>
          </a:prstGeom>
          <a:noFill/>
          <a:ln>
            <a:noFill/>
          </a:ln>
        </p:spPr>
      </p:pic>
      <p:sp>
        <p:nvSpPr>
          <p:cNvPr id="212" name="Shape 212"/>
          <p:cNvSpPr txBox="1"/>
          <p:nvPr>
            <p:ph idx="1" type="body"/>
          </p:nvPr>
        </p:nvSpPr>
        <p:spPr>
          <a:xfrm>
            <a:off x="457200" y="1936540"/>
            <a:ext cx="4675800" cy="1654200"/>
          </a:xfrm>
          <a:prstGeom prst="rect">
            <a:avLst/>
          </a:prstGeom>
          <a:noFill/>
          <a:ln>
            <a:noFill/>
          </a:ln>
        </p:spPr>
        <p:txBody>
          <a:bodyPr anchorCtr="0" anchor="t" bIns="91425" lIns="91425" rIns="91425" tIns="91425"/>
          <a:lstStyle>
            <a:lvl1pPr indent="0" lvl="0" marL="0" marR="0" rtl="0" algn="l">
              <a:lnSpc>
                <a:spcPct val="120000"/>
              </a:lnSpc>
              <a:spcBef>
                <a:spcPts val="600"/>
              </a:spcBef>
              <a:spcAft>
                <a:spcPts val="1200"/>
              </a:spcAft>
              <a:buNone/>
              <a:defRPr b="0" i="0" sz="3000" u="none" cap="none" strike="noStrike">
                <a:solidFill>
                  <a:schemeClr val="accent1"/>
                </a:solidFill>
                <a:latin typeface="Arial"/>
                <a:ea typeface="Arial"/>
                <a:cs typeface="Arial"/>
                <a:sym typeface="Arial"/>
              </a:defRPr>
            </a:lvl1pPr>
            <a:lvl2pPr indent="-48259" lvl="1" marL="457200" marR="0" rtl="0" algn="l">
              <a:spcBef>
                <a:spcPts val="300"/>
              </a:spcBef>
              <a:spcAft>
                <a:spcPts val="0"/>
              </a:spcAft>
              <a:buClr>
                <a:schemeClr val="dk1"/>
              </a:buClr>
              <a:buSzPct val="79999"/>
              <a:buFont typeface="Arial"/>
              <a:buChar char="•"/>
              <a:defRPr b="0" i="0" sz="1800" u="none" cap="none" strike="noStrike">
                <a:solidFill>
                  <a:schemeClr val="dk1"/>
                </a:solidFill>
                <a:latin typeface="Arial"/>
                <a:ea typeface="Arial"/>
                <a:cs typeface="Arial"/>
                <a:sym typeface="Arial"/>
              </a:defRPr>
            </a:lvl2pPr>
            <a:lvl3pPr indent="-38100" lvl="2" marL="685800" marR="0" rtl="0" algn="l">
              <a:spcBef>
                <a:spcPts val="320"/>
              </a:spcBef>
              <a:spcAft>
                <a:spcPts val="0"/>
              </a:spcAft>
              <a:buClr>
                <a:schemeClr val="dk1"/>
              </a:buClr>
              <a:buSzPct val="100000"/>
              <a:buFont typeface="Merriweather Sans"/>
              <a:buChar char="–"/>
              <a:defRPr b="0" i="0" sz="1600" u="none" cap="none" strike="noStrike">
                <a:solidFill>
                  <a:schemeClr val="dk1"/>
                </a:solidFill>
                <a:latin typeface="Arial"/>
                <a:ea typeface="Arial"/>
                <a:cs typeface="Arial"/>
                <a:sym typeface="Arial"/>
              </a:defRPr>
            </a:lvl3pPr>
            <a:lvl4pPr indent="-68580" lvl="3" marL="914400" marR="0" rtl="0" algn="l">
              <a:spcBef>
                <a:spcPts val="280"/>
              </a:spcBef>
              <a:spcAft>
                <a:spcPts val="0"/>
              </a:spcAft>
              <a:buClr>
                <a:schemeClr val="dk1"/>
              </a:buClr>
              <a:buSzPct val="80000"/>
              <a:buFont typeface="Arial"/>
              <a:buChar char="•"/>
              <a:defRPr b="0" i="0" sz="1400" u="none" cap="none" strike="noStrike">
                <a:solidFill>
                  <a:schemeClr val="dk1"/>
                </a:solidFill>
                <a:latin typeface="Arial"/>
                <a:ea typeface="Arial"/>
                <a:cs typeface="Arial"/>
                <a:sym typeface="Arial"/>
              </a:defRPr>
            </a:lvl4pPr>
            <a:lvl5pPr indent="-63500" lvl="4" marL="1143000" marR="0" rtl="0" algn="l">
              <a:spcBef>
                <a:spcPts val="240"/>
              </a:spcBef>
              <a:spcAft>
                <a:spcPts val="0"/>
              </a:spcAft>
              <a:buClr>
                <a:schemeClr val="dk1"/>
              </a:buClr>
              <a:buSzPct val="100000"/>
              <a:buFont typeface="Arial"/>
              <a:buChar char="»"/>
              <a:defRPr b="0" i="0" sz="1200" u="none" cap="none" strike="noStrike">
                <a:solidFill>
                  <a:schemeClr val="dk1"/>
                </a:solidFill>
                <a:latin typeface="Arial"/>
                <a:ea typeface="Arial"/>
                <a:cs typeface="Arial"/>
                <a:sym typeface="Arial"/>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213" name="Shape 213"/>
          <p:cNvSpPr txBox="1"/>
          <p:nvPr>
            <p:ph type="title"/>
          </p:nvPr>
        </p:nvSpPr>
        <p:spPr>
          <a:xfrm>
            <a:off x="457200" y="393700"/>
            <a:ext cx="8229600" cy="308100"/>
          </a:xfrm>
          <a:prstGeom prst="rect">
            <a:avLst/>
          </a:prstGeom>
          <a:noFill/>
          <a:ln>
            <a:noFill/>
          </a:ln>
        </p:spPr>
        <p:txBody>
          <a:bodyPr anchorCtr="0" anchor="t" bIns="91425" lIns="91425" rIns="91425" tIns="91425"/>
          <a:lstStyle>
            <a:lvl1pPr indent="0" lvl="0" marL="0" marR="0" rtl="0" algn="l">
              <a:spcBef>
                <a:spcPts val="0"/>
              </a:spcBef>
              <a:spcAft>
                <a:spcPts val="0"/>
              </a:spcAft>
              <a:buNone/>
              <a:defRPr b="0" i="0" sz="2000" u="none" cap="none" strike="noStrike">
                <a:solidFill>
                  <a:schemeClr val="accent1"/>
                </a:solidFill>
                <a:latin typeface="Arial"/>
                <a:ea typeface="Arial"/>
                <a:cs typeface="Arial"/>
                <a:sym typeface="Arial"/>
              </a:defRPr>
            </a:lvl1pPr>
            <a:lvl2pPr indent="0" lvl="1" marL="0" marR="0" rtl="0" algn="l">
              <a:spcBef>
                <a:spcPts val="0"/>
              </a:spcBef>
              <a:spcAft>
                <a:spcPts val="0"/>
              </a:spcAft>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None/>
              <a:defRPr b="0" i="0" sz="2000" u="none" cap="none" strike="noStrike">
                <a:solidFill>
                  <a:schemeClr val="accent1"/>
                </a:solidFill>
                <a:latin typeface="Arial"/>
                <a:ea typeface="Arial"/>
                <a:cs typeface="Arial"/>
                <a:sym typeface="Arial"/>
              </a:defRPr>
            </a:lvl9pPr>
          </a:lstStyle>
          <a:p/>
        </p:txBody>
      </p:sp>
      <p:sp>
        <p:nvSpPr>
          <p:cNvPr id="214" name="Shape 214"/>
          <p:cNvSpPr txBox="1"/>
          <p:nvPr>
            <p:ph idx="2" type="body"/>
          </p:nvPr>
        </p:nvSpPr>
        <p:spPr>
          <a:xfrm>
            <a:off x="456522" y="1051561"/>
            <a:ext cx="7129500" cy="851100"/>
          </a:xfrm>
          <a:prstGeom prst="rect">
            <a:avLst/>
          </a:prstGeom>
          <a:noFill/>
          <a:ln>
            <a:noFill/>
          </a:ln>
        </p:spPr>
        <p:txBody>
          <a:bodyPr anchorCtr="0" anchor="t" bIns="91425" lIns="91425" rIns="91425" tIns="91425"/>
          <a:lstStyle>
            <a:lvl1pPr indent="-342900" lvl="0" marL="342900" marR="0" rtl="0" algn="l">
              <a:spcBef>
                <a:spcPts val="400"/>
              </a:spcBef>
              <a:spcAft>
                <a:spcPts val="0"/>
              </a:spcAft>
              <a:buNone/>
              <a:defRPr b="0" i="0" sz="2000" u="none" cap="none" strike="noStrike">
                <a:solidFill>
                  <a:srgbClr val="000000"/>
                </a:solidFill>
                <a:latin typeface="Arial"/>
                <a:ea typeface="Arial"/>
                <a:cs typeface="Arial"/>
                <a:sym typeface="Arial"/>
              </a:defRPr>
            </a:lvl1pPr>
            <a:lvl2pPr indent="-48259" lvl="1" marL="457200" marR="0" rtl="0" algn="l">
              <a:spcBef>
                <a:spcPts val="300"/>
              </a:spcBef>
              <a:spcAft>
                <a:spcPts val="0"/>
              </a:spcAft>
              <a:buClr>
                <a:schemeClr val="dk1"/>
              </a:buClr>
              <a:buSzPct val="79999"/>
              <a:buFont typeface="Arial"/>
              <a:buChar char="•"/>
              <a:defRPr b="0" i="0" sz="1800" u="none" cap="none" strike="noStrike">
                <a:solidFill>
                  <a:schemeClr val="dk1"/>
                </a:solidFill>
                <a:latin typeface="Arial"/>
                <a:ea typeface="Arial"/>
                <a:cs typeface="Arial"/>
                <a:sym typeface="Arial"/>
              </a:defRPr>
            </a:lvl2pPr>
            <a:lvl3pPr indent="-38100" lvl="2" marL="685800" marR="0" rtl="0" algn="l">
              <a:spcBef>
                <a:spcPts val="320"/>
              </a:spcBef>
              <a:spcAft>
                <a:spcPts val="0"/>
              </a:spcAft>
              <a:buClr>
                <a:schemeClr val="dk1"/>
              </a:buClr>
              <a:buSzPct val="100000"/>
              <a:buFont typeface="Merriweather Sans"/>
              <a:buChar char="–"/>
              <a:defRPr b="0" i="0" sz="1600" u="none" cap="none" strike="noStrike">
                <a:solidFill>
                  <a:schemeClr val="dk1"/>
                </a:solidFill>
                <a:latin typeface="Arial"/>
                <a:ea typeface="Arial"/>
                <a:cs typeface="Arial"/>
                <a:sym typeface="Arial"/>
              </a:defRPr>
            </a:lvl3pPr>
            <a:lvl4pPr indent="-68580" lvl="3" marL="914400" marR="0" rtl="0" algn="l">
              <a:spcBef>
                <a:spcPts val="280"/>
              </a:spcBef>
              <a:spcAft>
                <a:spcPts val="0"/>
              </a:spcAft>
              <a:buClr>
                <a:schemeClr val="dk1"/>
              </a:buClr>
              <a:buSzPct val="80000"/>
              <a:buFont typeface="Arial"/>
              <a:buChar char="•"/>
              <a:defRPr b="0" i="0" sz="1400" u="none" cap="none" strike="noStrike">
                <a:solidFill>
                  <a:schemeClr val="dk1"/>
                </a:solidFill>
                <a:latin typeface="Arial"/>
                <a:ea typeface="Arial"/>
                <a:cs typeface="Arial"/>
                <a:sym typeface="Arial"/>
              </a:defRPr>
            </a:lvl4pPr>
            <a:lvl5pPr indent="-63500" lvl="4" marL="1143000" marR="0" rtl="0" algn="l">
              <a:spcBef>
                <a:spcPts val="240"/>
              </a:spcBef>
              <a:spcAft>
                <a:spcPts val="0"/>
              </a:spcAft>
              <a:buClr>
                <a:schemeClr val="dk1"/>
              </a:buClr>
              <a:buSzPct val="100000"/>
              <a:buFont typeface="Arial"/>
              <a:buChar char="»"/>
              <a:defRPr b="0" i="0" sz="1200" u="none" cap="none" strike="noStrike">
                <a:solidFill>
                  <a:schemeClr val="dk1"/>
                </a:solidFill>
                <a:latin typeface="Arial"/>
                <a:ea typeface="Arial"/>
                <a:cs typeface="Arial"/>
                <a:sym typeface="Arial"/>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215" name="Shape 215"/>
          <p:cNvSpPr/>
          <p:nvPr/>
        </p:nvSpPr>
        <p:spPr>
          <a:xfrm>
            <a:off x="6900863" y="0"/>
            <a:ext cx="125400" cy="5016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6" name="Shape 216"/>
          <p:cNvSpPr/>
          <p:nvPr/>
        </p:nvSpPr>
        <p:spPr>
          <a:xfrm>
            <a:off x="7426325" y="0"/>
            <a:ext cx="114300" cy="3033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7" name="Shape 217"/>
          <p:cNvSpPr/>
          <p:nvPr/>
        </p:nvSpPr>
        <p:spPr>
          <a:xfrm>
            <a:off x="2844800" y="4906962"/>
            <a:ext cx="84000" cy="2556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8" name="Shape 218"/>
          <p:cNvSpPr/>
          <p:nvPr/>
        </p:nvSpPr>
        <p:spPr>
          <a:xfrm>
            <a:off x="3454400" y="4687887"/>
            <a:ext cx="125400" cy="460500"/>
          </a:xfrm>
          <a:prstGeom prst="rect">
            <a:avLst/>
          </a:prstGeom>
          <a:solidFill>
            <a:srgbClr val="00B4A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9" name="Shape 219"/>
          <p:cNvSpPr/>
          <p:nvPr/>
        </p:nvSpPr>
        <p:spPr>
          <a:xfrm>
            <a:off x="6518275" y="4906962"/>
            <a:ext cx="125400" cy="236400"/>
          </a:xfrm>
          <a:prstGeom prst="rect">
            <a:avLst/>
          </a:prstGeom>
          <a:solidFill>
            <a:srgbClr val="FF505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0" name="Shape 220"/>
          <p:cNvSpPr/>
          <p:nvPr/>
        </p:nvSpPr>
        <p:spPr>
          <a:xfrm>
            <a:off x="1289050" y="5011737"/>
            <a:ext cx="125400" cy="1317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07 Text only (big text)">
    <p:spTree>
      <p:nvGrpSpPr>
        <p:cNvPr id="226" name="Shape 226"/>
        <p:cNvGrpSpPr/>
        <p:nvPr/>
      </p:nvGrpSpPr>
      <p:grpSpPr>
        <a:xfrm>
          <a:off x="0" y="0"/>
          <a:ext cx="0" cy="0"/>
          <a:chOff x="0" y="0"/>
          <a:chExt cx="0" cy="0"/>
        </a:xfrm>
      </p:grpSpPr>
      <p:sp>
        <p:nvSpPr>
          <p:cNvPr id="227" name="Shape 227"/>
          <p:cNvSpPr txBox="1"/>
          <p:nvPr>
            <p:ph idx="10" type="dt"/>
          </p:nvPr>
        </p:nvSpPr>
        <p:spPr>
          <a:xfrm>
            <a:off x="7105967" y="4727448"/>
            <a:ext cx="1809300" cy="201300"/>
          </a:xfrm>
          <a:prstGeom prst="rect">
            <a:avLst/>
          </a:prstGeom>
          <a:noFill/>
          <a:ln>
            <a:noFill/>
          </a:ln>
        </p:spPr>
        <p:txBody>
          <a:bodyPr anchorCtr="0" anchor="b" bIns="91425" lIns="91425" rIns="91425" tIns="91425"/>
          <a:lstStyle>
            <a:lvl1pPr indent="0" lvl="0" marL="0" marR="0" rtl="0" algn="r">
              <a:spcBef>
                <a:spcPts val="0"/>
              </a:spcBef>
              <a:buNone/>
              <a:defRPr sz="600">
                <a:solidFill>
                  <a:schemeClr val="lt1"/>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28" name="Shape 228"/>
          <p:cNvSpPr txBox="1"/>
          <p:nvPr>
            <p:ph idx="11" type="ftr"/>
          </p:nvPr>
        </p:nvSpPr>
        <p:spPr>
          <a:xfrm>
            <a:off x="455612" y="4727448"/>
            <a:ext cx="2895600" cy="201300"/>
          </a:xfrm>
          <a:prstGeom prst="rect">
            <a:avLst/>
          </a:prstGeom>
          <a:noFill/>
          <a:ln>
            <a:noFill/>
          </a:ln>
        </p:spPr>
        <p:txBody>
          <a:bodyPr anchorCtr="0" anchor="b" bIns="91425" lIns="91425" rIns="91425" tIns="91425"/>
          <a:lstStyle>
            <a:lvl1pPr indent="0" lvl="0" marL="0" marR="0" rtl="0" algn="l">
              <a:spcBef>
                <a:spcPts val="0"/>
              </a:spcBef>
              <a:buNone/>
              <a:defRPr sz="600">
                <a:solidFill>
                  <a:schemeClr val="lt1"/>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29" name="Shape 229"/>
          <p:cNvSpPr txBox="1"/>
          <p:nvPr>
            <p:ph idx="12" type="sldNum"/>
          </p:nvPr>
        </p:nvSpPr>
        <p:spPr>
          <a:xfrm>
            <a:off x="228600" y="4727448"/>
            <a:ext cx="210300" cy="201300"/>
          </a:xfrm>
          <a:prstGeom prst="rect">
            <a:avLst/>
          </a:prstGeom>
          <a:noFill/>
          <a:ln>
            <a:noFill/>
          </a:ln>
        </p:spPr>
        <p:txBody>
          <a:bodyPr anchorCtr="0" anchor="b" bIns="0" lIns="0" rIns="0" tIns="0">
            <a:noAutofit/>
          </a:bodyPr>
          <a:lstStyle/>
          <a:p>
            <a:pPr indent="0" lvl="0" marL="0" marR="0" rtl="0" algn="l">
              <a:spcBef>
                <a:spcPts val="0"/>
              </a:spcBef>
              <a:buSzPct val="25000"/>
              <a:buNone/>
            </a:pPr>
            <a:fld id="{00000000-1234-1234-1234-123412341234}" type="slidenum">
              <a:rPr lang="en-US" sz="600">
                <a:solidFill>
                  <a:schemeClr val="lt1"/>
                </a:solidFill>
                <a:latin typeface="Arial"/>
                <a:ea typeface="Arial"/>
                <a:cs typeface="Arial"/>
                <a:sym typeface="Arial"/>
              </a:rPr>
              <a:t>‹#›</a:t>
            </a:fld>
          </a:p>
        </p:txBody>
      </p:sp>
      <p:sp>
        <p:nvSpPr>
          <p:cNvPr id="230" name="Shape 230"/>
          <p:cNvSpPr txBox="1"/>
          <p:nvPr>
            <p:ph type="title"/>
          </p:nvPr>
        </p:nvSpPr>
        <p:spPr>
          <a:xfrm>
            <a:off x="227012" y="98108"/>
            <a:ext cx="8571600" cy="4343400"/>
          </a:xfrm>
          <a:prstGeom prst="rect">
            <a:avLst/>
          </a:prstGeom>
          <a:noFill/>
          <a:ln>
            <a:noFill/>
          </a:ln>
        </p:spPr>
        <p:txBody>
          <a:bodyPr anchorCtr="0" anchor="t" bIns="91425" lIns="91425" rIns="91425" tIns="91425"/>
          <a:lstStyle>
            <a:lvl1pPr indent="0" lvl="0" marL="0" marR="0" rtl="0" algn="l">
              <a:spcBef>
                <a:spcPts val="0"/>
              </a:spcBef>
              <a:buClr>
                <a:schemeClr val="lt1"/>
              </a:buClr>
              <a:buFont typeface="Arial"/>
              <a:buNone/>
              <a:defRPr b="0" i="0" sz="4200" u="none" cap="none" strike="noStrike">
                <a:solidFill>
                  <a:schemeClr val="lt1"/>
                </a:solidFill>
                <a:latin typeface="Arial"/>
                <a:ea typeface="Arial"/>
                <a:cs typeface="Arial"/>
                <a:sym typeface="Arial"/>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08 Title/Text only (standard size)">
    <p:spTree>
      <p:nvGrpSpPr>
        <p:cNvPr id="231" name="Shape 231"/>
        <p:cNvGrpSpPr/>
        <p:nvPr/>
      </p:nvGrpSpPr>
      <p:grpSpPr>
        <a:xfrm>
          <a:off x="0" y="0"/>
          <a:ext cx="0" cy="0"/>
          <a:chOff x="0" y="0"/>
          <a:chExt cx="0" cy="0"/>
        </a:xfrm>
      </p:grpSpPr>
      <p:sp>
        <p:nvSpPr>
          <p:cNvPr id="232" name="Shape 232"/>
          <p:cNvSpPr txBox="1"/>
          <p:nvPr>
            <p:ph idx="10" type="dt"/>
          </p:nvPr>
        </p:nvSpPr>
        <p:spPr>
          <a:xfrm>
            <a:off x="7105967" y="4727448"/>
            <a:ext cx="1809300" cy="201300"/>
          </a:xfrm>
          <a:prstGeom prst="rect">
            <a:avLst/>
          </a:prstGeom>
          <a:noFill/>
          <a:ln>
            <a:noFill/>
          </a:ln>
        </p:spPr>
        <p:txBody>
          <a:bodyPr anchorCtr="0" anchor="b" bIns="91425" lIns="91425" rIns="91425" tIns="91425"/>
          <a:lstStyle>
            <a:lvl1pPr indent="0" lvl="0" marL="0" marR="0" rtl="0" algn="r">
              <a:spcBef>
                <a:spcPts val="0"/>
              </a:spcBef>
              <a:buNone/>
              <a:defRPr sz="600">
                <a:solidFill>
                  <a:schemeClr val="lt1"/>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33" name="Shape 233"/>
          <p:cNvSpPr txBox="1"/>
          <p:nvPr>
            <p:ph idx="11" type="ftr"/>
          </p:nvPr>
        </p:nvSpPr>
        <p:spPr>
          <a:xfrm>
            <a:off x="455612" y="4727448"/>
            <a:ext cx="2895600" cy="201300"/>
          </a:xfrm>
          <a:prstGeom prst="rect">
            <a:avLst/>
          </a:prstGeom>
          <a:noFill/>
          <a:ln>
            <a:noFill/>
          </a:ln>
        </p:spPr>
        <p:txBody>
          <a:bodyPr anchorCtr="0" anchor="b" bIns="91425" lIns="91425" rIns="91425" tIns="91425"/>
          <a:lstStyle>
            <a:lvl1pPr indent="0" lvl="0" marL="0" marR="0" rtl="0" algn="l">
              <a:spcBef>
                <a:spcPts val="0"/>
              </a:spcBef>
              <a:buNone/>
              <a:defRPr sz="600">
                <a:solidFill>
                  <a:schemeClr val="lt1"/>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34" name="Shape 234"/>
          <p:cNvSpPr txBox="1"/>
          <p:nvPr>
            <p:ph idx="12" type="sldNum"/>
          </p:nvPr>
        </p:nvSpPr>
        <p:spPr>
          <a:xfrm>
            <a:off x="228600" y="4727448"/>
            <a:ext cx="210300" cy="201300"/>
          </a:xfrm>
          <a:prstGeom prst="rect">
            <a:avLst/>
          </a:prstGeom>
          <a:noFill/>
          <a:ln>
            <a:noFill/>
          </a:ln>
        </p:spPr>
        <p:txBody>
          <a:bodyPr anchorCtr="0" anchor="b" bIns="0" lIns="0" rIns="0" tIns="0">
            <a:noAutofit/>
          </a:bodyPr>
          <a:lstStyle/>
          <a:p>
            <a:pPr indent="0" lvl="0" marL="0" marR="0" rtl="0" algn="l">
              <a:spcBef>
                <a:spcPts val="0"/>
              </a:spcBef>
              <a:buSzPct val="25000"/>
              <a:buNone/>
            </a:pPr>
            <a:fld id="{00000000-1234-1234-1234-123412341234}" type="slidenum">
              <a:rPr lang="en-US" sz="600">
                <a:solidFill>
                  <a:schemeClr val="lt1"/>
                </a:solidFill>
                <a:latin typeface="Arial"/>
                <a:ea typeface="Arial"/>
                <a:cs typeface="Arial"/>
                <a:sym typeface="Arial"/>
              </a:rPr>
              <a:t>‹#›</a:t>
            </a:fld>
          </a:p>
        </p:txBody>
      </p:sp>
      <p:sp>
        <p:nvSpPr>
          <p:cNvPr id="235" name="Shape 235"/>
          <p:cNvSpPr txBox="1"/>
          <p:nvPr>
            <p:ph type="title"/>
          </p:nvPr>
        </p:nvSpPr>
        <p:spPr>
          <a:xfrm>
            <a:off x="227012" y="150128"/>
            <a:ext cx="8688300" cy="742200"/>
          </a:xfrm>
          <a:prstGeom prst="rect">
            <a:avLst/>
          </a:prstGeom>
          <a:noFill/>
          <a:ln>
            <a:noFill/>
          </a:ln>
        </p:spPr>
        <p:txBody>
          <a:bodyPr anchorCtr="0" anchor="t" bIns="91425" lIns="91425" rIns="91425" tIns="91425"/>
          <a:lstStyle>
            <a:lvl1pPr indent="0" lvl="0" marL="0" marR="0" rtl="0" algn="l">
              <a:spcBef>
                <a:spcPts val="0"/>
              </a:spcBef>
              <a:buClr>
                <a:srgbClr val="00B4A0"/>
              </a:buClr>
              <a:buFont typeface="Arial"/>
              <a:buNone/>
              <a:defRPr b="0" i="0" sz="1600" u="none" cap="none" strike="noStrike">
                <a:solidFill>
                  <a:srgbClr val="00B4A0"/>
                </a:solidFill>
                <a:latin typeface="Arial"/>
                <a:ea typeface="Arial"/>
                <a:cs typeface="Arial"/>
                <a:sym typeface="Arial"/>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03 Title and Content (above)">
    <p:spTree>
      <p:nvGrpSpPr>
        <p:cNvPr id="236" name="Shape 236"/>
        <p:cNvGrpSpPr/>
        <p:nvPr/>
      </p:nvGrpSpPr>
      <p:grpSpPr>
        <a:xfrm>
          <a:off x="0" y="0"/>
          <a:ext cx="0" cy="0"/>
          <a:chOff x="0" y="0"/>
          <a:chExt cx="0" cy="0"/>
        </a:xfrm>
      </p:grpSpPr>
      <p:sp>
        <p:nvSpPr>
          <p:cNvPr id="237" name="Shape 237"/>
          <p:cNvSpPr txBox="1"/>
          <p:nvPr>
            <p:ph idx="1" type="body"/>
          </p:nvPr>
        </p:nvSpPr>
        <p:spPr>
          <a:xfrm>
            <a:off x="228600" y="1097279"/>
            <a:ext cx="8595300" cy="3429000"/>
          </a:xfrm>
          <a:prstGeom prst="rect">
            <a:avLst/>
          </a:prstGeom>
          <a:noFill/>
          <a:ln>
            <a:noFill/>
          </a:ln>
        </p:spPr>
        <p:txBody>
          <a:bodyPr anchorCtr="0" anchor="t" bIns="91425" lIns="91425" rIns="91425" tIns="91425"/>
          <a:lstStyle>
            <a:lvl1pPr indent="0" lvl="0" marL="0" marR="0" rtl="0" algn="l">
              <a:spcBef>
                <a:spcPts val="1500"/>
              </a:spcBef>
              <a:buClr>
                <a:schemeClr val="lt1"/>
              </a:buClr>
              <a:buFont typeface="Arial"/>
              <a:buNone/>
              <a:defRPr b="0" i="0" sz="1600" u="none" cap="none" strike="noStrike">
                <a:solidFill>
                  <a:schemeClr val="lt1"/>
                </a:solidFill>
                <a:latin typeface="Arial"/>
                <a:ea typeface="Arial"/>
                <a:cs typeface="Arial"/>
                <a:sym typeface="Arial"/>
              </a:defRPr>
            </a:lvl1pPr>
            <a:lvl2pPr indent="-71437" lvl="1" marL="173037" marR="0" rtl="0" algn="l">
              <a:spcBef>
                <a:spcPts val="320"/>
              </a:spcBef>
              <a:buClr>
                <a:schemeClr val="lt1"/>
              </a:buClr>
              <a:buSzPct val="100000"/>
              <a:buFont typeface="Arial"/>
              <a:buChar char="–"/>
              <a:defRPr b="0" i="0" sz="1600" u="none" cap="none" strike="noStrike">
                <a:solidFill>
                  <a:schemeClr val="lt1"/>
                </a:solidFill>
                <a:latin typeface="Arial"/>
                <a:ea typeface="Arial"/>
                <a:cs typeface="Arial"/>
                <a:sym typeface="Arial"/>
              </a:defRPr>
            </a:lvl2pPr>
            <a:lvl3pPr indent="-79375" lvl="2" marL="396875" marR="0" rtl="0" algn="l">
              <a:spcBef>
                <a:spcPts val="320"/>
              </a:spcBef>
              <a:buClr>
                <a:schemeClr val="lt1"/>
              </a:buClr>
              <a:buSzPct val="100000"/>
              <a:buFont typeface="Arial"/>
              <a:buChar char="•"/>
              <a:defRPr b="0" i="0" sz="1600" u="none" cap="none" strike="noStrike">
                <a:solidFill>
                  <a:schemeClr val="lt1"/>
                </a:solidFill>
                <a:latin typeface="Arial"/>
                <a:ea typeface="Arial"/>
                <a:cs typeface="Arial"/>
                <a:sym typeface="Arial"/>
              </a:defRPr>
            </a:lvl3pPr>
            <a:lvl4pPr indent="-66675" lvl="3" marL="625475" marR="0" rtl="0" algn="l">
              <a:spcBef>
                <a:spcPts val="320"/>
              </a:spcBef>
              <a:buClr>
                <a:schemeClr val="lt1"/>
              </a:buClr>
              <a:buSzPct val="100000"/>
              <a:buFont typeface="Arial"/>
              <a:buChar char="–"/>
              <a:defRPr b="0" i="0" sz="1600" u="none" cap="none" strike="noStrike">
                <a:solidFill>
                  <a:schemeClr val="lt1"/>
                </a:solidFill>
                <a:latin typeface="Arial"/>
                <a:ea typeface="Arial"/>
                <a:cs typeface="Arial"/>
                <a:sym typeface="Arial"/>
              </a:defRPr>
            </a:lvl4pPr>
            <a:lvl5pPr indent="-79375" lvl="4" marL="803275" marR="0" rtl="0" algn="l">
              <a:spcBef>
                <a:spcPts val="320"/>
              </a:spcBef>
              <a:buClr>
                <a:schemeClr val="lt1"/>
              </a:buClr>
              <a:buSzPct val="100000"/>
              <a:buFont typeface="Arial"/>
              <a:buChar char="»"/>
              <a:defRPr b="0" i="0" sz="1600" u="none" cap="none" strike="noStrike">
                <a:solidFill>
                  <a:schemeClr val="lt1"/>
                </a:solidFill>
                <a:latin typeface="Arial"/>
                <a:ea typeface="Arial"/>
                <a:cs typeface="Arial"/>
                <a:sym typeface="Arial"/>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238" name="Shape 238"/>
          <p:cNvSpPr txBox="1"/>
          <p:nvPr>
            <p:ph idx="10" type="dt"/>
          </p:nvPr>
        </p:nvSpPr>
        <p:spPr>
          <a:xfrm>
            <a:off x="7105967" y="4727448"/>
            <a:ext cx="1809300" cy="201300"/>
          </a:xfrm>
          <a:prstGeom prst="rect">
            <a:avLst/>
          </a:prstGeom>
          <a:noFill/>
          <a:ln>
            <a:noFill/>
          </a:ln>
        </p:spPr>
        <p:txBody>
          <a:bodyPr anchorCtr="0" anchor="b" bIns="91425" lIns="91425" rIns="91425" tIns="91425"/>
          <a:lstStyle>
            <a:lvl1pPr indent="0" lvl="0" marL="0" marR="0" rtl="0" algn="r">
              <a:spcBef>
                <a:spcPts val="0"/>
              </a:spcBef>
              <a:buNone/>
              <a:defRPr sz="600">
                <a:solidFill>
                  <a:schemeClr val="lt1"/>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39" name="Shape 239"/>
          <p:cNvSpPr txBox="1"/>
          <p:nvPr>
            <p:ph idx="11" type="ftr"/>
          </p:nvPr>
        </p:nvSpPr>
        <p:spPr>
          <a:xfrm>
            <a:off x="455612" y="4727448"/>
            <a:ext cx="2895600" cy="201300"/>
          </a:xfrm>
          <a:prstGeom prst="rect">
            <a:avLst/>
          </a:prstGeom>
          <a:noFill/>
          <a:ln>
            <a:noFill/>
          </a:ln>
        </p:spPr>
        <p:txBody>
          <a:bodyPr anchorCtr="0" anchor="b" bIns="91425" lIns="91425" rIns="91425" tIns="91425"/>
          <a:lstStyle>
            <a:lvl1pPr indent="0" lvl="0" marL="0" marR="0" rtl="0" algn="l">
              <a:spcBef>
                <a:spcPts val="0"/>
              </a:spcBef>
              <a:buNone/>
              <a:defRPr sz="600">
                <a:solidFill>
                  <a:schemeClr val="lt1"/>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40" name="Shape 240"/>
          <p:cNvSpPr txBox="1"/>
          <p:nvPr>
            <p:ph idx="12" type="sldNum"/>
          </p:nvPr>
        </p:nvSpPr>
        <p:spPr>
          <a:xfrm>
            <a:off x="228600" y="4727448"/>
            <a:ext cx="210300" cy="201300"/>
          </a:xfrm>
          <a:prstGeom prst="rect">
            <a:avLst/>
          </a:prstGeom>
          <a:noFill/>
          <a:ln>
            <a:noFill/>
          </a:ln>
        </p:spPr>
        <p:txBody>
          <a:bodyPr anchorCtr="0" anchor="b" bIns="0" lIns="0" rIns="0" tIns="0">
            <a:noAutofit/>
          </a:bodyPr>
          <a:lstStyle/>
          <a:p>
            <a:pPr indent="0" lvl="0" marL="0" marR="0" rtl="0" algn="l">
              <a:spcBef>
                <a:spcPts val="0"/>
              </a:spcBef>
              <a:buSzPct val="25000"/>
              <a:buNone/>
            </a:pPr>
            <a:fld id="{00000000-1234-1234-1234-123412341234}" type="slidenum">
              <a:rPr lang="en-US" sz="600">
                <a:solidFill>
                  <a:schemeClr val="lt1"/>
                </a:solidFill>
                <a:latin typeface="Arial"/>
                <a:ea typeface="Arial"/>
                <a:cs typeface="Arial"/>
                <a:sym typeface="Arial"/>
              </a:rPr>
              <a:t>‹#›</a:t>
            </a:fld>
          </a:p>
        </p:txBody>
      </p:sp>
      <p:sp>
        <p:nvSpPr>
          <p:cNvPr id="241" name="Shape 241"/>
          <p:cNvSpPr txBox="1"/>
          <p:nvPr>
            <p:ph type="title"/>
          </p:nvPr>
        </p:nvSpPr>
        <p:spPr>
          <a:xfrm>
            <a:off x="227012" y="179388"/>
            <a:ext cx="4023300" cy="914400"/>
          </a:xfrm>
          <a:prstGeom prst="rect">
            <a:avLst/>
          </a:prstGeom>
          <a:noFill/>
          <a:ln>
            <a:noFill/>
          </a:ln>
        </p:spPr>
        <p:txBody>
          <a:bodyPr anchorCtr="0" anchor="t" bIns="91425" lIns="91425" rIns="91425" tIns="91425"/>
          <a:lstStyle>
            <a:lvl1pPr indent="0" lvl="0" marL="0" marR="0" rtl="0" algn="l">
              <a:spcBef>
                <a:spcPts val="0"/>
              </a:spcBef>
              <a:buClr>
                <a:schemeClr val="lt1"/>
              </a:buClr>
              <a:buFont typeface="Arial"/>
              <a:buNone/>
              <a:defRPr b="0" i="0" sz="1600" u="none" cap="none" strike="noStrike">
                <a:solidFill>
                  <a:schemeClr val="lt1"/>
                </a:solidFill>
                <a:latin typeface="Arial"/>
                <a:ea typeface="Arial"/>
                <a:cs typeface="Arial"/>
                <a:sym typeface="Arial"/>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10 Blank">
    <p:spTree>
      <p:nvGrpSpPr>
        <p:cNvPr id="242" name="Shape 242"/>
        <p:cNvGrpSpPr/>
        <p:nvPr/>
      </p:nvGrpSpPr>
      <p:grpSpPr>
        <a:xfrm>
          <a:off x="0" y="0"/>
          <a:ext cx="0" cy="0"/>
          <a:chOff x="0" y="0"/>
          <a:chExt cx="0" cy="0"/>
        </a:xfrm>
      </p:grpSpPr>
      <p:sp>
        <p:nvSpPr>
          <p:cNvPr id="243" name="Shape 243"/>
          <p:cNvSpPr txBox="1"/>
          <p:nvPr>
            <p:ph idx="10" type="dt"/>
          </p:nvPr>
        </p:nvSpPr>
        <p:spPr>
          <a:xfrm>
            <a:off x="7105967" y="4727448"/>
            <a:ext cx="1809300" cy="201300"/>
          </a:xfrm>
          <a:prstGeom prst="rect">
            <a:avLst/>
          </a:prstGeom>
          <a:noFill/>
          <a:ln>
            <a:noFill/>
          </a:ln>
        </p:spPr>
        <p:txBody>
          <a:bodyPr anchorCtr="0" anchor="b" bIns="91425" lIns="91425" rIns="91425" tIns="91425"/>
          <a:lstStyle>
            <a:lvl1pPr indent="0" lvl="0" marL="0" marR="0" rtl="0" algn="r">
              <a:spcBef>
                <a:spcPts val="0"/>
              </a:spcBef>
              <a:buNone/>
              <a:defRPr sz="600">
                <a:solidFill>
                  <a:schemeClr val="lt1"/>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44" name="Shape 244"/>
          <p:cNvSpPr txBox="1"/>
          <p:nvPr>
            <p:ph idx="11" type="ftr"/>
          </p:nvPr>
        </p:nvSpPr>
        <p:spPr>
          <a:xfrm>
            <a:off x="455612" y="4727448"/>
            <a:ext cx="2895600" cy="201300"/>
          </a:xfrm>
          <a:prstGeom prst="rect">
            <a:avLst/>
          </a:prstGeom>
          <a:noFill/>
          <a:ln>
            <a:noFill/>
          </a:ln>
        </p:spPr>
        <p:txBody>
          <a:bodyPr anchorCtr="0" anchor="b" bIns="91425" lIns="91425" rIns="91425" tIns="91425"/>
          <a:lstStyle>
            <a:lvl1pPr indent="0" lvl="0" marL="0" marR="0" rtl="0" algn="l">
              <a:spcBef>
                <a:spcPts val="0"/>
              </a:spcBef>
              <a:buNone/>
              <a:defRPr sz="600">
                <a:solidFill>
                  <a:schemeClr val="lt1"/>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45" name="Shape 245"/>
          <p:cNvSpPr txBox="1"/>
          <p:nvPr>
            <p:ph idx="12" type="sldNum"/>
          </p:nvPr>
        </p:nvSpPr>
        <p:spPr>
          <a:xfrm>
            <a:off x="228600" y="4727448"/>
            <a:ext cx="210300" cy="201300"/>
          </a:xfrm>
          <a:prstGeom prst="rect">
            <a:avLst/>
          </a:prstGeom>
          <a:noFill/>
          <a:ln>
            <a:noFill/>
          </a:ln>
        </p:spPr>
        <p:txBody>
          <a:bodyPr anchorCtr="0" anchor="b" bIns="0" lIns="0" rIns="0" tIns="0">
            <a:noAutofit/>
          </a:bodyPr>
          <a:lstStyle/>
          <a:p>
            <a:pPr indent="0" lvl="0" marL="0" marR="0" rtl="0" algn="l">
              <a:spcBef>
                <a:spcPts val="0"/>
              </a:spcBef>
              <a:buSzPct val="25000"/>
              <a:buNone/>
            </a:pPr>
            <a:fld id="{00000000-1234-1234-1234-123412341234}" type="slidenum">
              <a:rPr lang="en-US" sz="600">
                <a:solidFill>
                  <a:schemeClr val="lt1"/>
                </a:solidFill>
                <a:latin typeface="Arial"/>
                <a:ea typeface="Arial"/>
                <a:cs typeface="Arial"/>
                <a:sym typeface="Arial"/>
              </a:rPr>
              <a:t>‹#›</a:t>
            </a:fld>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01 Cover Slide">
    <p:bg>
      <p:bgPr>
        <a:solidFill>
          <a:schemeClr val="lt2"/>
        </a:solidFill>
      </p:bgPr>
    </p:bg>
    <p:spTree>
      <p:nvGrpSpPr>
        <p:cNvPr id="246" name="Shape 246"/>
        <p:cNvGrpSpPr/>
        <p:nvPr/>
      </p:nvGrpSpPr>
      <p:grpSpPr>
        <a:xfrm>
          <a:off x="0" y="0"/>
          <a:ext cx="0" cy="0"/>
          <a:chOff x="0" y="0"/>
          <a:chExt cx="0" cy="0"/>
        </a:xfrm>
      </p:grpSpPr>
      <p:sp>
        <p:nvSpPr>
          <p:cNvPr id="247" name="Shape 247"/>
          <p:cNvSpPr txBox="1"/>
          <p:nvPr>
            <p:ph idx="1" type="subTitle"/>
          </p:nvPr>
        </p:nvSpPr>
        <p:spPr>
          <a:xfrm>
            <a:off x="2057400" y="179388"/>
            <a:ext cx="2194500" cy="1600200"/>
          </a:xfrm>
          <a:prstGeom prst="rect">
            <a:avLst/>
          </a:prstGeom>
          <a:noFill/>
          <a:ln>
            <a:noFill/>
          </a:ln>
        </p:spPr>
        <p:txBody>
          <a:bodyPr anchorCtr="0" anchor="t" bIns="91425" lIns="91425" rIns="91425" tIns="91425"/>
          <a:lstStyle>
            <a:lvl1pPr indent="0" lvl="0" marL="0" marR="0" rtl="0" algn="l">
              <a:spcBef>
                <a:spcPts val="1500"/>
              </a:spcBef>
              <a:buClr>
                <a:schemeClr val="lt1"/>
              </a:buClr>
              <a:buFont typeface="Arial"/>
              <a:buNone/>
              <a:defRPr b="0" i="0" sz="1600" u="none" cap="none" strike="noStrike">
                <a:solidFill>
                  <a:schemeClr val="lt1"/>
                </a:solidFill>
                <a:latin typeface="Arial"/>
                <a:ea typeface="Arial"/>
                <a:cs typeface="Arial"/>
                <a:sym typeface="Arial"/>
              </a:defRPr>
            </a:lvl1pPr>
            <a:lvl2pPr indent="0" lvl="1" marL="457200" marR="0" rtl="0" algn="ctr">
              <a:spcBef>
                <a:spcPts val="320"/>
              </a:spcBef>
              <a:buClr>
                <a:srgbClr val="888888"/>
              </a:buClr>
              <a:buFont typeface="Arial"/>
              <a:buNone/>
              <a:defRPr b="0" i="0" sz="1600" u="none" cap="none" strike="noStrike">
                <a:solidFill>
                  <a:srgbClr val="888888"/>
                </a:solidFill>
                <a:latin typeface="Arial"/>
                <a:ea typeface="Arial"/>
                <a:cs typeface="Arial"/>
                <a:sym typeface="Arial"/>
              </a:defRPr>
            </a:lvl2pPr>
            <a:lvl3pPr indent="0" lvl="2" marL="914400" marR="0" rtl="0" algn="ctr">
              <a:spcBef>
                <a:spcPts val="320"/>
              </a:spcBef>
              <a:buClr>
                <a:srgbClr val="888888"/>
              </a:buClr>
              <a:buFont typeface="Arial"/>
              <a:buNone/>
              <a:defRPr b="0" i="0" sz="1600" u="none" cap="none" strike="noStrike">
                <a:solidFill>
                  <a:srgbClr val="888888"/>
                </a:solidFill>
                <a:latin typeface="Arial"/>
                <a:ea typeface="Arial"/>
                <a:cs typeface="Arial"/>
                <a:sym typeface="Arial"/>
              </a:defRPr>
            </a:lvl3pPr>
            <a:lvl4pPr indent="0" lvl="3" marL="1371600" marR="0" rtl="0" algn="ctr">
              <a:spcBef>
                <a:spcPts val="320"/>
              </a:spcBef>
              <a:buClr>
                <a:srgbClr val="888888"/>
              </a:buClr>
              <a:buFont typeface="Arial"/>
              <a:buNone/>
              <a:defRPr b="0" i="0" sz="1600" u="none" cap="none" strike="noStrike">
                <a:solidFill>
                  <a:srgbClr val="888888"/>
                </a:solidFill>
                <a:latin typeface="Arial"/>
                <a:ea typeface="Arial"/>
                <a:cs typeface="Arial"/>
                <a:sym typeface="Arial"/>
              </a:defRPr>
            </a:lvl4pPr>
            <a:lvl5pPr indent="0" lvl="4" marL="1828800" marR="0" rtl="0" algn="ctr">
              <a:spcBef>
                <a:spcPts val="320"/>
              </a:spcBef>
              <a:buClr>
                <a:srgbClr val="888888"/>
              </a:buClr>
              <a:buFont typeface="Arial"/>
              <a:buNone/>
              <a:defRPr b="0" i="0" sz="1600" u="none" cap="none" strike="noStrike">
                <a:solidFill>
                  <a:srgbClr val="888888"/>
                </a:solidFill>
                <a:latin typeface="Arial"/>
                <a:ea typeface="Arial"/>
                <a:cs typeface="Arial"/>
                <a:sym typeface="Arial"/>
              </a:defRPr>
            </a:lvl5pPr>
            <a:lvl6pPr indent="0" lvl="5" marL="22860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6pPr>
            <a:lvl7pPr indent="0" lvl="6" marL="27432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7pPr>
            <a:lvl8pPr indent="0" lvl="7" marL="32004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8pPr>
            <a:lvl9pPr indent="0" lvl="8" marL="36576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9pPr>
          </a:lstStyle>
          <a:p/>
        </p:txBody>
      </p:sp>
      <p:sp>
        <p:nvSpPr>
          <p:cNvPr id="248" name="Shape 248"/>
          <p:cNvSpPr txBox="1"/>
          <p:nvPr>
            <p:ph idx="12" type="sldNum"/>
          </p:nvPr>
        </p:nvSpPr>
        <p:spPr>
          <a:xfrm>
            <a:off x="228970" y="4727448"/>
            <a:ext cx="210300" cy="201300"/>
          </a:xfrm>
          <a:prstGeom prst="rect">
            <a:avLst/>
          </a:prstGeom>
          <a:noFill/>
          <a:ln>
            <a:noFill/>
          </a:ln>
        </p:spPr>
        <p:txBody>
          <a:bodyPr anchorCtr="0" anchor="b" bIns="0" lIns="0" rIns="0" tIns="0">
            <a:noAutofit/>
          </a:bodyPr>
          <a:lstStyle/>
          <a:p>
            <a:pPr indent="0" lvl="0" marL="0" marR="0" rtl="0" algn="l">
              <a:spcBef>
                <a:spcPts val="0"/>
              </a:spcBef>
              <a:buSzPct val="25000"/>
              <a:buNone/>
            </a:pPr>
            <a:fld id="{00000000-1234-1234-1234-123412341234}" type="slidenum">
              <a:rPr lang="en-US" sz="600">
                <a:solidFill>
                  <a:schemeClr val="lt1"/>
                </a:solidFill>
                <a:latin typeface="Arial"/>
                <a:ea typeface="Arial"/>
                <a:cs typeface="Arial"/>
                <a:sym typeface="Arial"/>
              </a:rPr>
              <a:t>‹#›</a:t>
            </a:fld>
          </a:p>
        </p:txBody>
      </p:sp>
      <p:sp>
        <p:nvSpPr>
          <p:cNvPr id="249" name="Shape 249"/>
          <p:cNvSpPr txBox="1"/>
          <p:nvPr>
            <p:ph idx="11" type="ftr"/>
          </p:nvPr>
        </p:nvSpPr>
        <p:spPr>
          <a:xfrm>
            <a:off x="455612" y="4727448"/>
            <a:ext cx="2895600" cy="201300"/>
          </a:xfrm>
          <a:prstGeom prst="rect">
            <a:avLst/>
          </a:prstGeom>
          <a:noFill/>
          <a:ln>
            <a:noFill/>
          </a:ln>
        </p:spPr>
        <p:txBody>
          <a:bodyPr anchorCtr="0" anchor="b" bIns="91425" lIns="91425" rIns="91425" tIns="91425"/>
          <a:lstStyle>
            <a:lvl1pPr indent="0" lvl="0" marL="0" marR="0" rtl="0" algn="l">
              <a:spcBef>
                <a:spcPts val="0"/>
              </a:spcBef>
              <a:buNone/>
              <a:defRPr sz="600">
                <a:solidFill>
                  <a:schemeClr val="lt1"/>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50" name="Shape 250"/>
          <p:cNvSpPr txBox="1"/>
          <p:nvPr>
            <p:ph idx="10" type="dt"/>
          </p:nvPr>
        </p:nvSpPr>
        <p:spPr>
          <a:xfrm>
            <a:off x="7105967" y="4727448"/>
            <a:ext cx="1809300" cy="201300"/>
          </a:xfrm>
          <a:prstGeom prst="rect">
            <a:avLst/>
          </a:prstGeom>
          <a:noFill/>
          <a:ln>
            <a:noFill/>
          </a:ln>
        </p:spPr>
        <p:txBody>
          <a:bodyPr anchorCtr="0" anchor="b" bIns="91425" lIns="91425" rIns="91425" tIns="91425"/>
          <a:lstStyle>
            <a:lvl1pPr indent="0" lvl="0" marL="0" marR="0" rtl="0" algn="r">
              <a:spcBef>
                <a:spcPts val="0"/>
              </a:spcBef>
              <a:buNone/>
              <a:defRPr sz="600">
                <a:solidFill>
                  <a:schemeClr val="lt1"/>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51" name="Shape 251"/>
          <p:cNvSpPr txBox="1"/>
          <p:nvPr>
            <p:ph type="title"/>
          </p:nvPr>
        </p:nvSpPr>
        <p:spPr>
          <a:xfrm>
            <a:off x="227012" y="179388"/>
            <a:ext cx="1783200" cy="1600200"/>
          </a:xfrm>
          <a:prstGeom prst="rect">
            <a:avLst/>
          </a:prstGeom>
          <a:noFill/>
          <a:ln>
            <a:noFill/>
          </a:ln>
        </p:spPr>
        <p:txBody>
          <a:bodyPr anchorCtr="0" anchor="t" bIns="91425" lIns="91425" rIns="91425" tIns="91425"/>
          <a:lstStyle>
            <a:lvl1pPr indent="0" lvl="0" marL="0" marR="0" rtl="0" algn="l">
              <a:spcBef>
                <a:spcPts val="0"/>
              </a:spcBef>
              <a:buClr>
                <a:schemeClr val="lt1"/>
              </a:buClr>
              <a:buFont typeface="Arial"/>
              <a:buNone/>
              <a:defRPr b="0" i="0" sz="1600" u="none" cap="none" strike="noStrike">
                <a:solidFill>
                  <a:schemeClr val="lt1"/>
                </a:solidFill>
                <a:latin typeface="Arial"/>
                <a:ea typeface="Arial"/>
                <a:cs typeface="Arial"/>
                <a:sym typeface="Arial"/>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pic>
        <p:nvPicPr>
          <p:cNvPr descr="ibm_gry.png" id="252" name="Shape 252"/>
          <p:cNvPicPr preferRelativeResize="0"/>
          <p:nvPr/>
        </p:nvPicPr>
        <p:blipFill rotWithShape="1">
          <a:blip r:embed="rId2">
            <a:alphaModFix/>
          </a:blip>
          <a:srcRect b="0" l="0" r="0" t="0"/>
          <a:stretch/>
        </p:blipFill>
        <p:spPr>
          <a:xfrm>
            <a:off x="227012" y="4795546"/>
            <a:ext cx="294300" cy="119400"/>
          </a:xfrm>
          <a:prstGeom prst="rect">
            <a:avLst/>
          </a:prstGeom>
          <a:noFill/>
          <a:ln>
            <a:noFill/>
          </a:ln>
        </p:spPr>
      </p:pic>
      <p:pic>
        <p:nvPicPr>
          <p:cNvPr descr="WatsonIoT_Logotype_Pos_RGB_BETA.png" id="253" name="Shape 253"/>
          <p:cNvPicPr preferRelativeResize="0"/>
          <p:nvPr/>
        </p:nvPicPr>
        <p:blipFill rotWithShape="1">
          <a:blip r:embed="rId3">
            <a:alphaModFix/>
          </a:blip>
          <a:srcRect b="0" l="0" r="0" t="0"/>
          <a:stretch/>
        </p:blipFill>
        <p:spPr>
          <a:xfrm>
            <a:off x="228600" y="2359151"/>
            <a:ext cx="1540500" cy="2196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02 Title and Content (beside)">
    <p:spTree>
      <p:nvGrpSpPr>
        <p:cNvPr id="254" name="Shape 254"/>
        <p:cNvGrpSpPr/>
        <p:nvPr/>
      </p:nvGrpSpPr>
      <p:grpSpPr>
        <a:xfrm>
          <a:off x="0" y="0"/>
          <a:ext cx="0" cy="0"/>
          <a:chOff x="0" y="0"/>
          <a:chExt cx="0" cy="0"/>
        </a:xfrm>
      </p:grpSpPr>
      <p:sp>
        <p:nvSpPr>
          <p:cNvPr id="255" name="Shape 255"/>
          <p:cNvSpPr txBox="1"/>
          <p:nvPr>
            <p:ph type="title"/>
          </p:nvPr>
        </p:nvSpPr>
        <p:spPr>
          <a:xfrm>
            <a:off x="227012" y="179388"/>
            <a:ext cx="1783200" cy="4343400"/>
          </a:xfrm>
          <a:prstGeom prst="rect">
            <a:avLst/>
          </a:prstGeom>
          <a:noFill/>
          <a:ln>
            <a:noFill/>
          </a:ln>
        </p:spPr>
        <p:txBody>
          <a:bodyPr anchorCtr="0" anchor="t" bIns="91425" lIns="91425" rIns="91425" tIns="91425"/>
          <a:lstStyle>
            <a:lvl1pPr indent="0" lvl="0" marL="0" marR="0" rtl="0" algn="l">
              <a:spcBef>
                <a:spcPts val="0"/>
              </a:spcBef>
              <a:buClr>
                <a:schemeClr val="lt1"/>
              </a:buClr>
              <a:buFont typeface="Arial"/>
              <a:buNone/>
              <a:defRPr b="0" i="0" sz="1600" u="none" cap="none" strike="noStrike">
                <a:solidFill>
                  <a:schemeClr val="lt1"/>
                </a:solidFill>
                <a:latin typeface="Arial"/>
                <a:ea typeface="Arial"/>
                <a:cs typeface="Arial"/>
                <a:sym typeface="Arial"/>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
        <p:nvSpPr>
          <p:cNvPr id="256" name="Shape 256"/>
          <p:cNvSpPr txBox="1"/>
          <p:nvPr>
            <p:ph idx="1" type="body"/>
          </p:nvPr>
        </p:nvSpPr>
        <p:spPr>
          <a:xfrm>
            <a:off x="2057400" y="179388"/>
            <a:ext cx="6766500" cy="4343400"/>
          </a:xfrm>
          <a:prstGeom prst="rect">
            <a:avLst/>
          </a:prstGeom>
          <a:noFill/>
          <a:ln>
            <a:noFill/>
          </a:ln>
        </p:spPr>
        <p:txBody>
          <a:bodyPr anchorCtr="0" anchor="t" bIns="91425" lIns="91425" rIns="91425" tIns="91425"/>
          <a:lstStyle>
            <a:lvl1pPr indent="0" lvl="0" marL="0" marR="0" rtl="0" algn="l">
              <a:spcBef>
                <a:spcPts val="1500"/>
              </a:spcBef>
              <a:buClr>
                <a:schemeClr val="lt1"/>
              </a:buClr>
              <a:buFont typeface="Arial"/>
              <a:buNone/>
              <a:defRPr b="0" i="0" sz="1600" u="none" cap="none" strike="noStrike">
                <a:solidFill>
                  <a:schemeClr val="lt1"/>
                </a:solidFill>
                <a:latin typeface="Arial"/>
                <a:ea typeface="Arial"/>
                <a:cs typeface="Arial"/>
                <a:sym typeface="Arial"/>
              </a:defRPr>
            </a:lvl1pPr>
            <a:lvl2pPr indent="-71437" lvl="1" marL="173037" marR="0" rtl="0" algn="l">
              <a:spcBef>
                <a:spcPts val="320"/>
              </a:spcBef>
              <a:buClr>
                <a:schemeClr val="lt1"/>
              </a:buClr>
              <a:buSzPct val="100000"/>
              <a:buFont typeface="Arial"/>
              <a:buChar char="–"/>
              <a:defRPr b="0" i="0" sz="1600" u="none" cap="none" strike="noStrike">
                <a:solidFill>
                  <a:schemeClr val="lt1"/>
                </a:solidFill>
                <a:latin typeface="Arial"/>
                <a:ea typeface="Arial"/>
                <a:cs typeface="Arial"/>
                <a:sym typeface="Arial"/>
              </a:defRPr>
            </a:lvl2pPr>
            <a:lvl3pPr indent="-79375" lvl="2" marL="396875" marR="0" rtl="0" algn="l">
              <a:spcBef>
                <a:spcPts val="320"/>
              </a:spcBef>
              <a:buClr>
                <a:schemeClr val="lt1"/>
              </a:buClr>
              <a:buSzPct val="100000"/>
              <a:buFont typeface="Arial"/>
              <a:buChar char="•"/>
              <a:defRPr b="0" i="0" sz="1600" u="none" cap="none" strike="noStrike">
                <a:solidFill>
                  <a:schemeClr val="lt1"/>
                </a:solidFill>
                <a:latin typeface="Arial"/>
                <a:ea typeface="Arial"/>
                <a:cs typeface="Arial"/>
                <a:sym typeface="Arial"/>
              </a:defRPr>
            </a:lvl3pPr>
            <a:lvl4pPr indent="-66675" lvl="3" marL="625475" marR="0" rtl="0" algn="l">
              <a:spcBef>
                <a:spcPts val="320"/>
              </a:spcBef>
              <a:buClr>
                <a:schemeClr val="lt1"/>
              </a:buClr>
              <a:buSzPct val="100000"/>
              <a:buFont typeface="Arial"/>
              <a:buChar char="–"/>
              <a:defRPr b="0" i="0" sz="1600" u="none" cap="none" strike="noStrike">
                <a:solidFill>
                  <a:schemeClr val="lt1"/>
                </a:solidFill>
                <a:latin typeface="Arial"/>
                <a:ea typeface="Arial"/>
                <a:cs typeface="Arial"/>
                <a:sym typeface="Arial"/>
              </a:defRPr>
            </a:lvl4pPr>
            <a:lvl5pPr indent="-79375" lvl="4" marL="803275" marR="0" rtl="0" algn="l">
              <a:spcBef>
                <a:spcPts val="320"/>
              </a:spcBef>
              <a:buClr>
                <a:schemeClr val="lt1"/>
              </a:buClr>
              <a:buSzPct val="100000"/>
              <a:buFont typeface="Arial"/>
              <a:buChar char="»"/>
              <a:defRPr b="0" i="0" sz="1600" u="none" cap="none" strike="noStrike">
                <a:solidFill>
                  <a:schemeClr val="lt1"/>
                </a:solidFill>
                <a:latin typeface="Arial"/>
                <a:ea typeface="Arial"/>
                <a:cs typeface="Arial"/>
                <a:sym typeface="Arial"/>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257" name="Shape 257"/>
          <p:cNvSpPr txBox="1"/>
          <p:nvPr>
            <p:ph idx="10" type="dt"/>
          </p:nvPr>
        </p:nvSpPr>
        <p:spPr>
          <a:xfrm>
            <a:off x="7105967" y="4727448"/>
            <a:ext cx="1809300" cy="201300"/>
          </a:xfrm>
          <a:prstGeom prst="rect">
            <a:avLst/>
          </a:prstGeom>
          <a:noFill/>
          <a:ln>
            <a:noFill/>
          </a:ln>
        </p:spPr>
        <p:txBody>
          <a:bodyPr anchorCtr="0" anchor="b" bIns="91425" lIns="91425" rIns="91425" tIns="91425"/>
          <a:lstStyle>
            <a:lvl1pPr indent="0" lvl="0" marL="0" marR="0" rtl="0" algn="r">
              <a:spcBef>
                <a:spcPts val="0"/>
              </a:spcBef>
              <a:buNone/>
              <a:defRPr sz="600">
                <a:solidFill>
                  <a:schemeClr val="lt1"/>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58" name="Shape 258"/>
          <p:cNvSpPr txBox="1"/>
          <p:nvPr>
            <p:ph idx="11" type="ftr"/>
          </p:nvPr>
        </p:nvSpPr>
        <p:spPr>
          <a:xfrm>
            <a:off x="455612" y="4727448"/>
            <a:ext cx="2895600" cy="201300"/>
          </a:xfrm>
          <a:prstGeom prst="rect">
            <a:avLst/>
          </a:prstGeom>
          <a:noFill/>
          <a:ln>
            <a:noFill/>
          </a:ln>
        </p:spPr>
        <p:txBody>
          <a:bodyPr anchorCtr="0" anchor="b" bIns="91425" lIns="91425" rIns="91425" tIns="91425"/>
          <a:lstStyle>
            <a:lvl1pPr indent="0" lvl="0" marL="0" marR="0" rtl="0" algn="l">
              <a:spcBef>
                <a:spcPts val="0"/>
              </a:spcBef>
              <a:buNone/>
              <a:defRPr sz="600">
                <a:solidFill>
                  <a:schemeClr val="lt1"/>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59" name="Shape 259"/>
          <p:cNvSpPr txBox="1"/>
          <p:nvPr>
            <p:ph idx="12" type="sldNum"/>
          </p:nvPr>
        </p:nvSpPr>
        <p:spPr>
          <a:xfrm>
            <a:off x="228600" y="4727448"/>
            <a:ext cx="210300" cy="201300"/>
          </a:xfrm>
          <a:prstGeom prst="rect">
            <a:avLst/>
          </a:prstGeom>
          <a:noFill/>
          <a:ln>
            <a:noFill/>
          </a:ln>
        </p:spPr>
        <p:txBody>
          <a:bodyPr anchorCtr="0" anchor="b" bIns="0" lIns="0" rIns="0" tIns="0">
            <a:noAutofit/>
          </a:bodyPr>
          <a:lstStyle/>
          <a:p>
            <a:pPr indent="0" lvl="0" marL="0" marR="0" rtl="0" algn="l">
              <a:spcBef>
                <a:spcPts val="0"/>
              </a:spcBef>
              <a:buSzPct val="25000"/>
              <a:buNone/>
            </a:pPr>
            <a:fld id="{00000000-1234-1234-1234-123412341234}" type="slidenum">
              <a:rPr lang="en-US" sz="600">
                <a:solidFill>
                  <a:schemeClr val="lt1"/>
                </a:solidFill>
                <a:latin typeface="Arial"/>
                <a:ea typeface="Arial"/>
                <a:cs typeface="Arial"/>
                <a:sym typeface="Arial"/>
              </a:rPr>
              <a:t>‹#›</a:t>
            </a:fld>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04 Title and Three Columns">
    <p:spTree>
      <p:nvGrpSpPr>
        <p:cNvPr id="260" name="Shape 260"/>
        <p:cNvGrpSpPr/>
        <p:nvPr/>
      </p:nvGrpSpPr>
      <p:grpSpPr>
        <a:xfrm>
          <a:off x="0" y="0"/>
          <a:ext cx="0" cy="0"/>
          <a:chOff x="0" y="0"/>
          <a:chExt cx="0" cy="0"/>
        </a:xfrm>
      </p:grpSpPr>
      <p:sp>
        <p:nvSpPr>
          <p:cNvPr id="261" name="Shape 261"/>
          <p:cNvSpPr txBox="1"/>
          <p:nvPr>
            <p:ph type="title"/>
          </p:nvPr>
        </p:nvSpPr>
        <p:spPr>
          <a:xfrm>
            <a:off x="227012" y="179388"/>
            <a:ext cx="1783200" cy="4343400"/>
          </a:xfrm>
          <a:prstGeom prst="rect">
            <a:avLst/>
          </a:prstGeom>
          <a:noFill/>
          <a:ln>
            <a:noFill/>
          </a:ln>
        </p:spPr>
        <p:txBody>
          <a:bodyPr anchorCtr="0" anchor="t" bIns="91425" lIns="91425" rIns="91425" tIns="91425"/>
          <a:lstStyle>
            <a:lvl1pPr indent="0" lvl="0" marL="0" marR="0" rtl="0" algn="l">
              <a:spcBef>
                <a:spcPts val="0"/>
              </a:spcBef>
              <a:buClr>
                <a:schemeClr val="lt1"/>
              </a:buClr>
              <a:buFont typeface="Arial"/>
              <a:buNone/>
              <a:defRPr b="0" i="0" sz="1600" u="none" cap="none" strike="noStrike">
                <a:solidFill>
                  <a:schemeClr val="lt1"/>
                </a:solidFill>
                <a:latin typeface="Arial"/>
                <a:ea typeface="Arial"/>
                <a:cs typeface="Arial"/>
                <a:sym typeface="Arial"/>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
        <p:nvSpPr>
          <p:cNvPr id="262" name="Shape 262"/>
          <p:cNvSpPr txBox="1"/>
          <p:nvPr>
            <p:ph idx="1" type="body"/>
          </p:nvPr>
        </p:nvSpPr>
        <p:spPr>
          <a:xfrm>
            <a:off x="2057400" y="179388"/>
            <a:ext cx="2011800" cy="4343400"/>
          </a:xfrm>
          <a:prstGeom prst="rect">
            <a:avLst/>
          </a:prstGeom>
          <a:noFill/>
          <a:ln>
            <a:noFill/>
          </a:ln>
        </p:spPr>
        <p:txBody>
          <a:bodyPr anchorCtr="0" anchor="t" bIns="91425" lIns="91425" rIns="91425" tIns="91425"/>
          <a:lstStyle>
            <a:lvl1pPr indent="0" lvl="0" marL="0" marR="0" rtl="0" algn="l">
              <a:spcBef>
                <a:spcPts val="1500"/>
              </a:spcBef>
              <a:buClr>
                <a:schemeClr val="lt1"/>
              </a:buClr>
              <a:buFont typeface="Arial"/>
              <a:buNone/>
              <a:defRPr b="0" i="0" sz="1600" u="none" cap="none" strike="noStrike">
                <a:solidFill>
                  <a:schemeClr val="lt1"/>
                </a:solidFill>
                <a:latin typeface="Arial"/>
                <a:ea typeface="Arial"/>
                <a:cs typeface="Arial"/>
                <a:sym typeface="Arial"/>
              </a:defRPr>
            </a:lvl1pPr>
            <a:lvl2pPr indent="-96837" lvl="1" marL="173037" marR="0" rtl="0" algn="l">
              <a:spcBef>
                <a:spcPts val="240"/>
              </a:spcBef>
              <a:buClr>
                <a:schemeClr val="lt1"/>
              </a:buClr>
              <a:buSzPct val="100000"/>
              <a:buFont typeface="Arial"/>
              <a:buChar char="–"/>
              <a:defRPr b="0" i="0" sz="1200" u="none" cap="none" strike="noStrike">
                <a:solidFill>
                  <a:schemeClr val="lt1"/>
                </a:solidFill>
                <a:latin typeface="Arial"/>
                <a:ea typeface="Arial"/>
                <a:cs typeface="Arial"/>
                <a:sym typeface="Arial"/>
              </a:defRPr>
            </a:lvl2pPr>
            <a:lvl3pPr indent="-104775" lvl="2" marL="396875" marR="0" rtl="0" algn="l">
              <a:spcBef>
                <a:spcPts val="240"/>
              </a:spcBef>
              <a:buClr>
                <a:schemeClr val="lt1"/>
              </a:buClr>
              <a:buSzPct val="100000"/>
              <a:buFont typeface="Arial"/>
              <a:buChar char="•"/>
              <a:defRPr b="0" i="0" sz="1200" u="none" cap="none" strike="noStrike">
                <a:solidFill>
                  <a:schemeClr val="lt1"/>
                </a:solidFill>
                <a:latin typeface="Arial"/>
                <a:ea typeface="Arial"/>
                <a:cs typeface="Arial"/>
                <a:sym typeface="Arial"/>
              </a:defRPr>
            </a:lvl3pPr>
            <a:lvl4pPr indent="-92075" lvl="3" marL="625475" marR="0" rtl="0" algn="l">
              <a:spcBef>
                <a:spcPts val="240"/>
              </a:spcBef>
              <a:buClr>
                <a:schemeClr val="lt1"/>
              </a:buClr>
              <a:buSzPct val="100000"/>
              <a:buFont typeface="Arial"/>
              <a:buChar char="–"/>
              <a:defRPr b="0" i="0" sz="1200" u="none" cap="none" strike="noStrike">
                <a:solidFill>
                  <a:schemeClr val="lt1"/>
                </a:solidFill>
                <a:latin typeface="Arial"/>
                <a:ea typeface="Arial"/>
                <a:cs typeface="Arial"/>
                <a:sym typeface="Arial"/>
              </a:defRPr>
            </a:lvl4pPr>
            <a:lvl5pPr indent="-104775" lvl="4" marL="803275" marR="0" rtl="0" algn="l">
              <a:spcBef>
                <a:spcPts val="240"/>
              </a:spcBef>
              <a:buClr>
                <a:schemeClr val="lt1"/>
              </a:buClr>
              <a:buSzPct val="100000"/>
              <a:buFont typeface="Arial"/>
              <a:buChar char="»"/>
              <a:defRPr b="0" i="0" sz="1200" u="none" cap="none" strike="noStrike">
                <a:solidFill>
                  <a:schemeClr val="lt1"/>
                </a:solidFill>
                <a:latin typeface="Arial"/>
                <a:ea typeface="Arial"/>
                <a:cs typeface="Arial"/>
                <a:sym typeface="Arial"/>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263" name="Shape 263"/>
          <p:cNvSpPr txBox="1"/>
          <p:nvPr>
            <p:ph idx="10" type="dt"/>
          </p:nvPr>
        </p:nvSpPr>
        <p:spPr>
          <a:xfrm>
            <a:off x="7105967" y="4727448"/>
            <a:ext cx="1809300" cy="201300"/>
          </a:xfrm>
          <a:prstGeom prst="rect">
            <a:avLst/>
          </a:prstGeom>
          <a:noFill/>
          <a:ln>
            <a:noFill/>
          </a:ln>
        </p:spPr>
        <p:txBody>
          <a:bodyPr anchorCtr="0" anchor="b" bIns="91425" lIns="91425" rIns="91425" tIns="91425"/>
          <a:lstStyle>
            <a:lvl1pPr indent="0" lvl="0" marL="0" marR="0" rtl="0" algn="r">
              <a:spcBef>
                <a:spcPts val="0"/>
              </a:spcBef>
              <a:buNone/>
              <a:defRPr sz="600">
                <a:solidFill>
                  <a:schemeClr val="lt1"/>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64" name="Shape 264"/>
          <p:cNvSpPr txBox="1"/>
          <p:nvPr>
            <p:ph idx="11" type="ftr"/>
          </p:nvPr>
        </p:nvSpPr>
        <p:spPr>
          <a:xfrm>
            <a:off x="455612" y="4727448"/>
            <a:ext cx="2895600" cy="201300"/>
          </a:xfrm>
          <a:prstGeom prst="rect">
            <a:avLst/>
          </a:prstGeom>
          <a:noFill/>
          <a:ln>
            <a:noFill/>
          </a:ln>
        </p:spPr>
        <p:txBody>
          <a:bodyPr anchorCtr="0" anchor="b" bIns="91425" lIns="91425" rIns="91425" tIns="91425"/>
          <a:lstStyle>
            <a:lvl1pPr indent="0" lvl="0" marL="0" marR="0" rtl="0" algn="l">
              <a:spcBef>
                <a:spcPts val="0"/>
              </a:spcBef>
              <a:buNone/>
              <a:defRPr sz="600">
                <a:solidFill>
                  <a:schemeClr val="lt1"/>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65" name="Shape 265"/>
          <p:cNvSpPr txBox="1"/>
          <p:nvPr>
            <p:ph idx="12" type="sldNum"/>
          </p:nvPr>
        </p:nvSpPr>
        <p:spPr>
          <a:xfrm>
            <a:off x="228600" y="4727448"/>
            <a:ext cx="210300" cy="201300"/>
          </a:xfrm>
          <a:prstGeom prst="rect">
            <a:avLst/>
          </a:prstGeom>
          <a:noFill/>
          <a:ln>
            <a:noFill/>
          </a:ln>
        </p:spPr>
        <p:txBody>
          <a:bodyPr anchorCtr="0" anchor="b" bIns="0" lIns="0" rIns="0" tIns="0">
            <a:noAutofit/>
          </a:bodyPr>
          <a:lstStyle/>
          <a:p>
            <a:pPr indent="0" lvl="0" marL="0" marR="0" rtl="0" algn="l">
              <a:spcBef>
                <a:spcPts val="0"/>
              </a:spcBef>
              <a:buSzPct val="25000"/>
              <a:buNone/>
            </a:pPr>
            <a:fld id="{00000000-1234-1234-1234-123412341234}" type="slidenum">
              <a:rPr lang="en-US" sz="600">
                <a:solidFill>
                  <a:schemeClr val="lt1"/>
                </a:solidFill>
                <a:latin typeface="Arial"/>
                <a:ea typeface="Arial"/>
                <a:cs typeface="Arial"/>
                <a:sym typeface="Arial"/>
              </a:rPr>
              <a:t>‹#›</a:t>
            </a:fld>
          </a:p>
        </p:txBody>
      </p:sp>
      <p:sp>
        <p:nvSpPr>
          <p:cNvPr id="266" name="Shape 266"/>
          <p:cNvSpPr txBox="1"/>
          <p:nvPr>
            <p:ph idx="2" type="body"/>
          </p:nvPr>
        </p:nvSpPr>
        <p:spPr>
          <a:xfrm>
            <a:off x="4343400" y="179388"/>
            <a:ext cx="2011800" cy="4343400"/>
          </a:xfrm>
          <a:prstGeom prst="rect">
            <a:avLst/>
          </a:prstGeom>
          <a:noFill/>
          <a:ln>
            <a:noFill/>
          </a:ln>
        </p:spPr>
        <p:txBody>
          <a:bodyPr anchorCtr="0" anchor="t" bIns="91425" lIns="91425" rIns="91425" tIns="91425"/>
          <a:lstStyle>
            <a:lvl1pPr indent="0" lvl="0" marL="0" marR="0" rtl="0" algn="l">
              <a:spcBef>
                <a:spcPts val="1500"/>
              </a:spcBef>
              <a:buClr>
                <a:schemeClr val="lt1"/>
              </a:buClr>
              <a:buFont typeface="Arial"/>
              <a:buNone/>
              <a:defRPr b="0" i="0" sz="1600" u="none" cap="none" strike="noStrike">
                <a:solidFill>
                  <a:schemeClr val="lt1"/>
                </a:solidFill>
                <a:latin typeface="Arial"/>
                <a:ea typeface="Arial"/>
                <a:cs typeface="Arial"/>
                <a:sym typeface="Arial"/>
              </a:defRPr>
            </a:lvl1pPr>
            <a:lvl2pPr indent="-96837" lvl="1" marL="173037" marR="0" rtl="0" algn="l">
              <a:spcBef>
                <a:spcPts val="240"/>
              </a:spcBef>
              <a:buClr>
                <a:schemeClr val="lt1"/>
              </a:buClr>
              <a:buSzPct val="100000"/>
              <a:buFont typeface="Arial"/>
              <a:buChar char="–"/>
              <a:defRPr b="0" i="0" sz="1200" u="none" cap="none" strike="noStrike">
                <a:solidFill>
                  <a:schemeClr val="lt1"/>
                </a:solidFill>
                <a:latin typeface="Arial"/>
                <a:ea typeface="Arial"/>
                <a:cs typeface="Arial"/>
                <a:sym typeface="Arial"/>
              </a:defRPr>
            </a:lvl2pPr>
            <a:lvl3pPr indent="-104775" lvl="2" marL="396875" marR="0" rtl="0" algn="l">
              <a:spcBef>
                <a:spcPts val="240"/>
              </a:spcBef>
              <a:buClr>
                <a:schemeClr val="lt1"/>
              </a:buClr>
              <a:buSzPct val="100000"/>
              <a:buFont typeface="Arial"/>
              <a:buChar char="•"/>
              <a:defRPr b="0" i="0" sz="1200" u="none" cap="none" strike="noStrike">
                <a:solidFill>
                  <a:schemeClr val="lt1"/>
                </a:solidFill>
                <a:latin typeface="Arial"/>
                <a:ea typeface="Arial"/>
                <a:cs typeface="Arial"/>
                <a:sym typeface="Arial"/>
              </a:defRPr>
            </a:lvl3pPr>
            <a:lvl4pPr indent="-92075" lvl="3" marL="625475" marR="0" rtl="0" algn="l">
              <a:spcBef>
                <a:spcPts val="240"/>
              </a:spcBef>
              <a:buClr>
                <a:schemeClr val="lt1"/>
              </a:buClr>
              <a:buSzPct val="100000"/>
              <a:buFont typeface="Arial"/>
              <a:buChar char="–"/>
              <a:defRPr b="0" i="0" sz="1200" u="none" cap="none" strike="noStrike">
                <a:solidFill>
                  <a:schemeClr val="lt1"/>
                </a:solidFill>
                <a:latin typeface="Arial"/>
                <a:ea typeface="Arial"/>
                <a:cs typeface="Arial"/>
                <a:sym typeface="Arial"/>
              </a:defRPr>
            </a:lvl4pPr>
            <a:lvl5pPr indent="-104775" lvl="4" marL="803275" marR="0" rtl="0" algn="l">
              <a:spcBef>
                <a:spcPts val="240"/>
              </a:spcBef>
              <a:buClr>
                <a:schemeClr val="lt1"/>
              </a:buClr>
              <a:buSzPct val="100000"/>
              <a:buFont typeface="Arial"/>
              <a:buChar char="»"/>
              <a:defRPr b="0" i="0" sz="1200" u="none" cap="none" strike="noStrike">
                <a:solidFill>
                  <a:schemeClr val="lt1"/>
                </a:solidFill>
                <a:latin typeface="Arial"/>
                <a:ea typeface="Arial"/>
                <a:cs typeface="Arial"/>
                <a:sym typeface="Arial"/>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267" name="Shape 267"/>
          <p:cNvSpPr txBox="1"/>
          <p:nvPr>
            <p:ph idx="3" type="body"/>
          </p:nvPr>
        </p:nvSpPr>
        <p:spPr>
          <a:xfrm>
            <a:off x="6629400" y="179388"/>
            <a:ext cx="2011800" cy="4343400"/>
          </a:xfrm>
          <a:prstGeom prst="rect">
            <a:avLst/>
          </a:prstGeom>
          <a:noFill/>
          <a:ln>
            <a:noFill/>
          </a:ln>
        </p:spPr>
        <p:txBody>
          <a:bodyPr anchorCtr="0" anchor="t" bIns="91425" lIns="91425" rIns="91425" tIns="91425"/>
          <a:lstStyle>
            <a:lvl1pPr indent="0" lvl="0" marL="0" marR="0" rtl="0" algn="l">
              <a:spcBef>
                <a:spcPts val="1500"/>
              </a:spcBef>
              <a:buClr>
                <a:schemeClr val="lt1"/>
              </a:buClr>
              <a:buFont typeface="Arial"/>
              <a:buNone/>
              <a:defRPr b="0" i="0" sz="1600" u="none" cap="none" strike="noStrike">
                <a:solidFill>
                  <a:schemeClr val="lt1"/>
                </a:solidFill>
                <a:latin typeface="Arial"/>
                <a:ea typeface="Arial"/>
                <a:cs typeface="Arial"/>
                <a:sym typeface="Arial"/>
              </a:defRPr>
            </a:lvl1pPr>
            <a:lvl2pPr indent="-96837" lvl="1" marL="173037" marR="0" rtl="0" algn="l">
              <a:spcBef>
                <a:spcPts val="240"/>
              </a:spcBef>
              <a:buClr>
                <a:schemeClr val="lt1"/>
              </a:buClr>
              <a:buSzPct val="100000"/>
              <a:buFont typeface="Arial"/>
              <a:buChar char="–"/>
              <a:defRPr b="0" i="0" sz="1200" u="none" cap="none" strike="noStrike">
                <a:solidFill>
                  <a:schemeClr val="lt1"/>
                </a:solidFill>
                <a:latin typeface="Arial"/>
                <a:ea typeface="Arial"/>
                <a:cs typeface="Arial"/>
                <a:sym typeface="Arial"/>
              </a:defRPr>
            </a:lvl2pPr>
            <a:lvl3pPr indent="-104775" lvl="2" marL="396875" marR="0" rtl="0" algn="l">
              <a:spcBef>
                <a:spcPts val="240"/>
              </a:spcBef>
              <a:buClr>
                <a:schemeClr val="lt1"/>
              </a:buClr>
              <a:buSzPct val="100000"/>
              <a:buFont typeface="Arial"/>
              <a:buChar char="•"/>
              <a:defRPr b="0" i="0" sz="1200" u="none" cap="none" strike="noStrike">
                <a:solidFill>
                  <a:schemeClr val="lt1"/>
                </a:solidFill>
                <a:latin typeface="Arial"/>
                <a:ea typeface="Arial"/>
                <a:cs typeface="Arial"/>
                <a:sym typeface="Arial"/>
              </a:defRPr>
            </a:lvl3pPr>
            <a:lvl4pPr indent="-92075" lvl="3" marL="625475" marR="0" rtl="0" algn="l">
              <a:spcBef>
                <a:spcPts val="240"/>
              </a:spcBef>
              <a:buClr>
                <a:schemeClr val="lt1"/>
              </a:buClr>
              <a:buSzPct val="100000"/>
              <a:buFont typeface="Arial"/>
              <a:buChar char="–"/>
              <a:defRPr b="0" i="0" sz="1200" u="none" cap="none" strike="noStrike">
                <a:solidFill>
                  <a:schemeClr val="lt1"/>
                </a:solidFill>
                <a:latin typeface="Arial"/>
                <a:ea typeface="Arial"/>
                <a:cs typeface="Arial"/>
                <a:sym typeface="Arial"/>
              </a:defRPr>
            </a:lvl4pPr>
            <a:lvl5pPr indent="-104775" lvl="4" marL="803275" marR="0" rtl="0" algn="l">
              <a:spcBef>
                <a:spcPts val="240"/>
              </a:spcBef>
              <a:buClr>
                <a:schemeClr val="lt1"/>
              </a:buClr>
              <a:buSzPct val="100000"/>
              <a:buFont typeface="Arial"/>
              <a:buChar char="»"/>
              <a:defRPr b="0" i="0" sz="1200" u="none" cap="none" strike="noStrike">
                <a:solidFill>
                  <a:schemeClr val="lt1"/>
                </a:solidFill>
                <a:latin typeface="Arial"/>
                <a:ea typeface="Arial"/>
                <a:cs typeface="Arial"/>
                <a:sym typeface="Arial"/>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05 Title and Two Columns">
    <p:spTree>
      <p:nvGrpSpPr>
        <p:cNvPr id="268" name="Shape 268"/>
        <p:cNvGrpSpPr/>
        <p:nvPr/>
      </p:nvGrpSpPr>
      <p:grpSpPr>
        <a:xfrm>
          <a:off x="0" y="0"/>
          <a:ext cx="0" cy="0"/>
          <a:chOff x="0" y="0"/>
          <a:chExt cx="0" cy="0"/>
        </a:xfrm>
      </p:grpSpPr>
      <p:sp>
        <p:nvSpPr>
          <p:cNvPr id="269" name="Shape 269"/>
          <p:cNvSpPr txBox="1"/>
          <p:nvPr>
            <p:ph type="title"/>
          </p:nvPr>
        </p:nvSpPr>
        <p:spPr>
          <a:xfrm>
            <a:off x="227012" y="179388"/>
            <a:ext cx="1783200" cy="4343400"/>
          </a:xfrm>
          <a:prstGeom prst="rect">
            <a:avLst/>
          </a:prstGeom>
          <a:noFill/>
          <a:ln>
            <a:noFill/>
          </a:ln>
        </p:spPr>
        <p:txBody>
          <a:bodyPr anchorCtr="0" anchor="t" bIns="91425" lIns="91425" rIns="91425" tIns="91425"/>
          <a:lstStyle>
            <a:lvl1pPr indent="0" lvl="0" marL="0" marR="0" rtl="0" algn="l">
              <a:spcBef>
                <a:spcPts val="0"/>
              </a:spcBef>
              <a:buClr>
                <a:schemeClr val="lt1"/>
              </a:buClr>
              <a:buFont typeface="Arial"/>
              <a:buNone/>
              <a:defRPr b="0" i="0" sz="1600" u="none" cap="none" strike="noStrike">
                <a:solidFill>
                  <a:schemeClr val="lt1"/>
                </a:solidFill>
                <a:latin typeface="Arial"/>
                <a:ea typeface="Arial"/>
                <a:cs typeface="Arial"/>
                <a:sym typeface="Arial"/>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
        <p:nvSpPr>
          <p:cNvPr id="270" name="Shape 270"/>
          <p:cNvSpPr txBox="1"/>
          <p:nvPr>
            <p:ph idx="1" type="body"/>
          </p:nvPr>
        </p:nvSpPr>
        <p:spPr>
          <a:xfrm>
            <a:off x="2057399" y="179388"/>
            <a:ext cx="3383400" cy="4343400"/>
          </a:xfrm>
          <a:prstGeom prst="rect">
            <a:avLst/>
          </a:prstGeom>
          <a:noFill/>
          <a:ln>
            <a:noFill/>
          </a:ln>
        </p:spPr>
        <p:txBody>
          <a:bodyPr anchorCtr="0" anchor="t" bIns="91425" lIns="91425" rIns="91425" tIns="91425"/>
          <a:lstStyle>
            <a:lvl1pPr indent="0" lvl="0" marL="0" marR="0" rtl="0" algn="l">
              <a:spcBef>
                <a:spcPts val="1500"/>
              </a:spcBef>
              <a:buClr>
                <a:schemeClr val="lt1"/>
              </a:buClr>
              <a:buFont typeface="Arial"/>
              <a:buNone/>
              <a:defRPr b="0" i="0" sz="1600" u="none" cap="none" strike="noStrike">
                <a:solidFill>
                  <a:schemeClr val="lt1"/>
                </a:solidFill>
                <a:latin typeface="Arial"/>
                <a:ea typeface="Arial"/>
                <a:cs typeface="Arial"/>
                <a:sym typeface="Arial"/>
              </a:defRPr>
            </a:lvl1pPr>
            <a:lvl2pPr indent="-71437" lvl="1" marL="173037" marR="0" rtl="0" algn="l">
              <a:spcBef>
                <a:spcPts val="320"/>
              </a:spcBef>
              <a:buClr>
                <a:schemeClr val="lt1"/>
              </a:buClr>
              <a:buSzPct val="100000"/>
              <a:buFont typeface="Arial"/>
              <a:buChar char="–"/>
              <a:defRPr b="0" i="0" sz="1600" u="none" cap="none" strike="noStrike">
                <a:solidFill>
                  <a:schemeClr val="lt1"/>
                </a:solidFill>
                <a:latin typeface="Arial"/>
                <a:ea typeface="Arial"/>
                <a:cs typeface="Arial"/>
                <a:sym typeface="Arial"/>
              </a:defRPr>
            </a:lvl2pPr>
            <a:lvl3pPr indent="-79375" lvl="2" marL="396875" marR="0" rtl="0" algn="l">
              <a:spcBef>
                <a:spcPts val="320"/>
              </a:spcBef>
              <a:buClr>
                <a:schemeClr val="lt1"/>
              </a:buClr>
              <a:buSzPct val="100000"/>
              <a:buFont typeface="Arial"/>
              <a:buChar char="•"/>
              <a:defRPr b="0" i="0" sz="1600" u="none" cap="none" strike="noStrike">
                <a:solidFill>
                  <a:schemeClr val="lt1"/>
                </a:solidFill>
                <a:latin typeface="Arial"/>
                <a:ea typeface="Arial"/>
                <a:cs typeface="Arial"/>
                <a:sym typeface="Arial"/>
              </a:defRPr>
            </a:lvl3pPr>
            <a:lvl4pPr indent="-66675" lvl="3" marL="625475" marR="0" rtl="0" algn="l">
              <a:spcBef>
                <a:spcPts val="320"/>
              </a:spcBef>
              <a:buClr>
                <a:schemeClr val="lt1"/>
              </a:buClr>
              <a:buSzPct val="100000"/>
              <a:buFont typeface="Arial"/>
              <a:buChar char="–"/>
              <a:defRPr b="0" i="0" sz="1600" u="none" cap="none" strike="noStrike">
                <a:solidFill>
                  <a:schemeClr val="lt1"/>
                </a:solidFill>
                <a:latin typeface="Arial"/>
                <a:ea typeface="Arial"/>
                <a:cs typeface="Arial"/>
                <a:sym typeface="Arial"/>
              </a:defRPr>
            </a:lvl4pPr>
            <a:lvl5pPr indent="-79375" lvl="4" marL="803275" marR="0" rtl="0" algn="l">
              <a:spcBef>
                <a:spcPts val="320"/>
              </a:spcBef>
              <a:buClr>
                <a:schemeClr val="lt1"/>
              </a:buClr>
              <a:buSzPct val="100000"/>
              <a:buFont typeface="Arial"/>
              <a:buChar char="»"/>
              <a:defRPr b="0" i="0" sz="1600" u="none" cap="none" strike="noStrike">
                <a:solidFill>
                  <a:schemeClr val="lt1"/>
                </a:solidFill>
                <a:latin typeface="Arial"/>
                <a:ea typeface="Arial"/>
                <a:cs typeface="Arial"/>
                <a:sym typeface="Arial"/>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271" name="Shape 271"/>
          <p:cNvSpPr txBox="1"/>
          <p:nvPr>
            <p:ph idx="10" type="dt"/>
          </p:nvPr>
        </p:nvSpPr>
        <p:spPr>
          <a:xfrm>
            <a:off x="7105967" y="4727448"/>
            <a:ext cx="1809300" cy="201300"/>
          </a:xfrm>
          <a:prstGeom prst="rect">
            <a:avLst/>
          </a:prstGeom>
          <a:noFill/>
          <a:ln>
            <a:noFill/>
          </a:ln>
        </p:spPr>
        <p:txBody>
          <a:bodyPr anchorCtr="0" anchor="b" bIns="91425" lIns="91425" rIns="91425" tIns="91425"/>
          <a:lstStyle>
            <a:lvl1pPr indent="0" lvl="0" marL="0" marR="0" rtl="0" algn="r">
              <a:spcBef>
                <a:spcPts val="0"/>
              </a:spcBef>
              <a:buNone/>
              <a:defRPr sz="600">
                <a:solidFill>
                  <a:schemeClr val="lt1"/>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72" name="Shape 272"/>
          <p:cNvSpPr txBox="1"/>
          <p:nvPr>
            <p:ph idx="11" type="ftr"/>
          </p:nvPr>
        </p:nvSpPr>
        <p:spPr>
          <a:xfrm>
            <a:off x="455612" y="4727448"/>
            <a:ext cx="2895600" cy="201300"/>
          </a:xfrm>
          <a:prstGeom prst="rect">
            <a:avLst/>
          </a:prstGeom>
          <a:noFill/>
          <a:ln>
            <a:noFill/>
          </a:ln>
        </p:spPr>
        <p:txBody>
          <a:bodyPr anchorCtr="0" anchor="b" bIns="91425" lIns="91425" rIns="91425" tIns="91425"/>
          <a:lstStyle>
            <a:lvl1pPr indent="0" lvl="0" marL="0" marR="0" rtl="0" algn="l">
              <a:spcBef>
                <a:spcPts val="0"/>
              </a:spcBef>
              <a:buNone/>
              <a:defRPr sz="600">
                <a:solidFill>
                  <a:schemeClr val="lt1"/>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73" name="Shape 273"/>
          <p:cNvSpPr txBox="1"/>
          <p:nvPr>
            <p:ph idx="12" type="sldNum"/>
          </p:nvPr>
        </p:nvSpPr>
        <p:spPr>
          <a:xfrm>
            <a:off x="228600" y="4727448"/>
            <a:ext cx="210300" cy="201300"/>
          </a:xfrm>
          <a:prstGeom prst="rect">
            <a:avLst/>
          </a:prstGeom>
          <a:noFill/>
          <a:ln>
            <a:noFill/>
          </a:ln>
        </p:spPr>
        <p:txBody>
          <a:bodyPr anchorCtr="0" anchor="b" bIns="0" lIns="0" rIns="0" tIns="0">
            <a:noAutofit/>
          </a:bodyPr>
          <a:lstStyle/>
          <a:p>
            <a:pPr indent="0" lvl="0" marL="0" marR="0" rtl="0" algn="l">
              <a:spcBef>
                <a:spcPts val="0"/>
              </a:spcBef>
              <a:buSzPct val="25000"/>
              <a:buNone/>
            </a:pPr>
            <a:fld id="{00000000-1234-1234-1234-123412341234}" type="slidenum">
              <a:rPr lang="en-US" sz="600">
                <a:solidFill>
                  <a:schemeClr val="lt1"/>
                </a:solidFill>
                <a:latin typeface="Arial"/>
                <a:ea typeface="Arial"/>
                <a:cs typeface="Arial"/>
                <a:sym typeface="Arial"/>
              </a:rPr>
              <a:t>‹#›</a:t>
            </a:fld>
          </a:p>
        </p:txBody>
      </p:sp>
      <p:sp>
        <p:nvSpPr>
          <p:cNvPr id="274" name="Shape 274"/>
          <p:cNvSpPr txBox="1"/>
          <p:nvPr>
            <p:ph idx="2" type="body"/>
          </p:nvPr>
        </p:nvSpPr>
        <p:spPr>
          <a:xfrm>
            <a:off x="5489587" y="179388"/>
            <a:ext cx="3383400" cy="4343400"/>
          </a:xfrm>
          <a:prstGeom prst="rect">
            <a:avLst/>
          </a:prstGeom>
          <a:noFill/>
          <a:ln>
            <a:noFill/>
          </a:ln>
        </p:spPr>
        <p:txBody>
          <a:bodyPr anchorCtr="0" anchor="t" bIns="91425" lIns="91425" rIns="91425" tIns="91425"/>
          <a:lstStyle>
            <a:lvl1pPr indent="0" lvl="0" marL="0" marR="0" rtl="0" algn="l">
              <a:spcBef>
                <a:spcPts val="1500"/>
              </a:spcBef>
              <a:buClr>
                <a:schemeClr val="lt1"/>
              </a:buClr>
              <a:buFont typeface="Arial"/>
              <a:buNone/>
              <a:defRPr b="0" i="0" sz="1600" u="none" cap="none" strike="noStrike">
                <a:solidFill>
                  <a:schemeClr val="lt1"/>
                </a:solidFill>
                <a:latin typeface="Arial"/>
                <a:ea typeface="Arial"/>
                <a:cs typeface="Arial"/>
                <a:sym typeface="Arial"/>
              </a:defRPr>
            </a:lvl1pPr>
            <a:lvl2pPr indent="-71437" lvl="1" marL="173037" marR="0" rtl="0" algn="l">
              <a:spcBef>
                <a:spcPts val="320"/>
              </a:spcBef>
              <a:buClr>
                <a:schemeClr val="lt1"/>
              </a:buClr>
              <a:buSzPct val="100000"/>
              <a:buFont typeface="Arial"/>
              <a:buChar char="–"/>
              <a:defRPr b="0" i="0" sz="1600" u="none" cap="none" strike="noStrike">
                <a:solidFill>
                  <a:schemeClr val="lt1"/>
                </a:solidFill>
                <a:latin typeface="Arial"/>
                <a:ea typeface="Arial"/>
                <a:cs typeface="Arial"/>
                <a:sym typeface="Arial"/>
              </a:defRPr>
            </a:lvl2pPr>
            <a:lvl3pPr indent="-79375" lvl="2" marL="396875" marR="0" rtl="0" algn="l">
              <a:spcBef>
                <a:spcPts val="320"/>
              </a:spcBef>
              <a:buClr>
                <a:schemeClr val="lt1"/>
              </a:buClr>
              <a:buSzPct val="100000"/>
              <a:buFont typeface="Arial"/>
              <a:buChar char="•"/>
              <a:defRPr b="0" i="0" sz="1600" u="none" cap="none" strike="noStrike">
                <a:solidFill>
                  <a:schemeClr val="lt1"/>
                </a:solidFill>
                <a:latin typeface="Arial"/>
                <a:ea typeface="Arial"/>
                <a:cs typeface="Arial"/>
                <a:sym typeface="Arial"/>
              </a:defRPr>
            </a:lvl3pPr>
            <a:lvl4pPr indent="-66675" lvl="3" marL="625475" marR="0" rtl="0" algn="l">
              <a:spcBef>
                <a:spcPts val="320"/>
              </a:spcBef>
              <a:buClr>
                <a:schemeClr val="lt1"/>
              </a:buClr>
              <a:buSzPct val="100000"/>
              <a:buFont typeface="Arial"/>
              <a:buChar char="–"/>
              <a:defRPr b="0" i="0" sz="1600" u="none" cap="none" strike="noStrike">
                <a:solidFill>
                  <a:schemeClr val="lt1"/>
                </a:solidFill>
                <a:latin typeface="Arial"/>
                <a:ea typeface="Arial"/>
                <a:cs typeface="Arial"/>
                <a:sym typeface="Arial"/>
              </a:defRPr>
            </a:lvl4pPr>
            <a:lvl5pPr indent="-79375" lvl="4" marL="803275" marR="0" rtl="0" algn="l">
              <a:spcBef>
                <a:spcPts val="320"/>
              </a:spcBef>
              <a:buClr>
                <a:schemeClr val="lt1"/>
              </a:buClr>
              <a:buSzPct val="100000"/>
              <a:buFont typeface="Arial"/>
              <a:buChar char="»"/>
              <a:defRPr b="0" i="0" sz="1600" u="none" cap="none" strike="noStrike">
                <a:solidFill>
                  <a:schemeClr val="lt1"/>
                </a:solidFill>
                <a:latin typeface="Arial"/>
                <a:ea typeface="Arial"/>
                <a:cs typeface="Arial"/>
                <a:sym typeface="Arial"/>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36" name="Shape 36"/>
        <p:cNvGrpSpPr/>
        <p:nvPr/>
      </p:nvGrpSpPr>
      <p:grpSpPr>
        <a:xfrm>
          <a:off x="0" y="0"/>
          <a:ext cx="0" cy="0"/>
          <a:chOff x="0" y="0"/>
          <a:chExt cx="0" cy="0"/>
        </a:xfrm>
      </p:grpSpPr>
      <p:pic>
        <p:nvPicPr>
          <p:cNvPr descr="WHITE.png" id="37" name="Shape 37"/>
          <p:cNvPicPr preferRelativeResize="0"/>
          <p:nvPr/>
        </p:nvPicPr>
        <p:blipFill rotWithShape="1">
          <a:blip r:embed="rId2">
            <a:alphaModFix/>
          </a:blip>
          <a:srcRect b="0" l="0" r="0" t="0"/>
          <a:stretch/>
        </p:blipFill>
        <p:spPr>
          <a:xfrm>
            <a:off x="0" y="0"/>
            <a:ext cx="9144000" cy="5143499"/>
          </a:xfrm>
          <a:prstGeom prst="rect">
            <a:avLst/>
          </a:prstGeom>
          <a:noFill/>
          <a:ln>
            <a:noFill/>
          </a:ln>
        </p:spPr>
      </p:pic>
      <p:pic>
        <p:nvPicPr>
          <p:cNvPr id="38" name="Shape 38"/>
          <p:cNvPicPr preferRelativeResize="0"/>
          <p:nvPr/>
        </p:nvPicPr>
        <p:blipFill rotWithShape="1">
          <a:blip r:embed="rId3">
            <a:alphaModFix/>
          </a:blip>
          <a:srcRect b="0" l="0" r="0" t="0"/>
          <a:stretch/>
        </p:blipFill>
        <p:spPr>
          <a:xfrm>
            <a:off x="454025" y="4641850"/>
            <a:ext cx="450850" cy="180975"/>
          </a:xfrm>
          <a:prstGeom prst="rect">
            <a:avLst/>
          </a:prstGeom>
          <a:noFill/>
          <a:ln>
            <a:noFill/>
          </a:ln>
        </p:spPr>
      </p:pic>
      <p:pic>
        <p:nvPicPr>
          <p:cNvPr id="39" name="Shape 39"/>
          <p:cNvPicPr preferRelativeResize="0"/>
          <p:nvPr/>
        </p:nvPicPr>
        <p:blipFill rotWithShape="1">
          <a:blip r:embed="rId4">
            <a:alphaModFix/>
          </a:blip>
          <a:srcRect b="0" l="0" r="0" t="0"/>
          <a:stretch/>
        </p:blipFill>
        <p:spPr>
          <a:xfrm>
            <a:off x="439737" y="403225"/>
            <a:ext cx="1671637" cy="182563"/>
          </a:xfrm>
          <a:prstGeom prst="rect">
            <a:avLst/>
          </a:prstGeom>
          <a:noFill/>
          <a:ln>
            <a:noFill/>
          </a:ln>
        </p:spPr>
      </p:pic>
      <p:sp>
        <p:nvSpPr>
          <p:cNvPr id="40" name="Shape 40"/>
          <p:cNvSpPr txBox="1"/>
          <p:nvPr>
            <p:ph type="ctrTitle"/>
          </p:nvPr>
        </p:nvSpPr>
        <p:spPr>
          <a:xfrm>
            <a:off x="440327" y="1737692"/>
            <a:ext cx="5992225" cy="844571"/>
          </a:xfrm>
          <a:prstGeom prst="rect">
            <a:avLst/>
          </a:prstGeom>
          <a:noFill/>
          <a:ln>
            <a:noFill/>
          </a:ln>
        </p:spPr>
        <p:txBody>
          <a:bodyPr anchorCtr="0" anchor="t" bIns="91425" lIns="91425" rIns="91425" tIns="91425"/>
          <a:lstStyle>
            <a:lvl1pPr indent="0" lvl="0" marL="0" marR="0" rtl="0" algn="l">
              <a:spcBef>
                <a:spcPts val="0"/>
              </a:spcBef>
              <a:spcAft>
                <a:spcPts val="0"/>
              </a:spcAft>
              <a:buNone/>
              <a:defRPr b="0" i="0" sz="3200" u="none" cap="none" strike="noStrike">
                <a:solidFill>
                  <a:schemeClr val="accent1"/>
                </a:solidFill>
                <a:latin typeface="Arial"/>
                <a:ea typeface="Arial"/>
                <a:cs typeface="Arial"/>
                <a:sym typeface="Arial"/>
              </a:defRPr>
            </a:lvl1pPr>
            <a:lvl2pPr indent="0" lvl="1" marL="0" marR="0" rtl="0" algn="l">
              <a:spcBef>
                <a:spcPts val="0"/>
              </a:spcBef>
              <a:spcAft>
                <a:spcPts val="0"/>
              </a:spcAft>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None/>
              <a:defRPr b="0" i="0" sz="2000" u="none" cap="none" strike="noStrike">
                <a:solidFill>
                  <a:schemeClr val="accent1"/>
                </a:solidFill>
                <a:latin typeface="Arial"/>
                <a:ea typeface="Arial"/>
                <a:cs typeface="Arial"/>
                <a:sym typeface="Arial"/>
              </a:defRPr>
            </a:lvl9pPr>
          </a:lstStyle>
          <a:p/>
        </p:txBody>
      </p:sp>
      <p:sp>
        <p:nvSpPr>
          <p:cNvPr id="41" name="Shape 41"/>
          <p:cNvSpPr txBox="1"/>
          <p:nvPr>
            <p:ph idx="1" type="subTitle"/>
          </p:nvPr>
        </p:nvSpPr>
        <p:spPr>
          <a:xfrm>
            <a:off x="441900" y="2944166"/>
            <a:ext cx="3312886" cy="1055475"/>
          </a:xfrm>
          <a:prstGeom prst="rect">
            <a:avLst/>
          </a:prstGeom>
          <a:noFill/>
          <a:ln>
            <a:noFill/>
          </a:ln>
        </p:spPr>
        <p:txBody>
          <a:bodyPr anchorCtr="0" anchor="t" bIns="91425" lIns="91425" rIns="91425" tIns="91425"/>
          <a:lstStyle>
            <a:lvl1pPr indent="0" lvl="0" marL="0" marR="0" rtl="0" algn="l">
              <a:spcBef>
                <a:spcPts val="260"/>
              </a:spcBef>
              <a:spcAft>
                <a:spcPts val="0"/>
              </a:spcAft>
              <a:buClr>
                <a:srgbClr val="000000"/>
              </a:buClr>
              <a:buFont typeface="Arial"/>
              <a:buNone/>
              <a:defRPr b="0" i="0" sz="1300" u="none" cap="none" strike="noStrike">
                <a:solidFill>
                  <a:srgbClr val="000000"/>
                </a:solidFill>
                <a:latin typeface="Arial"/>
                <a:ea typeface="Arial"/>
                <a:cs typeface="Arial"/>
                <a:sym typeface="Arial"/>
              </a:defRPr>
            </a:lvl1pPr>
            <a:lvl2pPr indent="0" lvl="1" marL="457200" marR="0" rtl="0" algn="ctr">
              <a:spcBef>
                <a:spcPts val="300"/>
              </a:spcBef>
              <a:spcAft>
                <a:spcPts val="0"/>
              </a:spcAft>
              <a:buClr>
                <a:schemeClr val="lt1"/>
              </a:buClr>
              <a:buFont typeface="Arial"/>
              <a:buNone/>
              <a:defRPr b="0" i="0" sz="1800" u="none" cap="none" strike="noStrike">
                <a:solidFill>
                  <a:schemeClr val="lt1"/>
                </a:solidFill>
                <a:latin typeface="Arial"/>
                <a:ea typeface="Arial"/>
                <a:cs typeface="Arial"/>
                <a:sym typeface="Arial"/>
              </a:defRPr>
            </a:lvl2pPr>
            <a:lvl3pPr indent="0" lvl="2" marL="914400" marR="0" rtl="0" algn="ctr">
              <a:spcBef>
                <a:spcPts val="320"/>
              </a:spcBef>
              <a:spcAft>
                <a:spcPts val="0"/>
              </a:spcAft>
              <a:buClr>
                <a:schemeClr val="lt1"/>
              </a:buClr>
              <a:buFont typeface="Merriweather Sans"/>
              <a:buNone/>
              <a:defRPr b="0" i="0" sz="1600" u="none" cap="none" strike="noStrike">
                <a:solidFill>
                  <a:schemeClr val="lt1"/>
                </a:solidFill>
                <a:latin typeface="Arial"/>
                <a:ea typeface="Arial"/>
                <a:cs typeface="Arial"/>
                <a:sym typeface="Arial"/>
              </a:defRPr>
            </a:lvl3pPr>
            <a:lvl4pPr indent="0" lvl="3" marL="1371600" marR="0" rtl="0" algn="ctr">
              <a:spcBef>
                <a:spcPts val="280"/>
              </a:spcBef>
              <a:spcAft>
                <a:spcPts val="0"/>
              </a:spcAft>
              <a:buClr>
                <a:schemeClr val="lt1"/>
              </a:buClr>
              <a:buFont typeface="Arial"/>
              <a:buNone/>
              <a:defRPr b="0" i="0" sz="1400" u="none" cap="none" strike="noStrike">
                <a:solidFill>
                  <a:schemeClr val="lt1"/>
                </a:solidFill>
                <a:latin typeface="Arial"/>
                <a:ea typeface="Arial"/>
                <a:cs typeface="Arial"/>
                <a:sym typeface="Arial"/>
              </a:defRPr>
            </a:lvl4pPr>
            <a:lvl5pPr indent="0" lvl="4" marL="1828800" marR="0" rtl="0" algn="ctr">
              <a:spcBef>
                <a:spcPts val="240"/>
              </a:spcBef>
              <a:spcAft>
                <a:spcPts val="0"/>
              </a:spcAft>
              <a:buClr>
                <a:schemeClr val="lt1"/>
              </a:buClr>
              <a:buFont typeface="Arial"/>
              <a:buNone/>
              <a:defRPr b="0" i="0" sz="1200" u="none" cap="none" strike="noStrike">
                <a:solidFill>
                  <a:schemeClr val="lt1"/>
                </a:solidFill>
                <a:latin typeface="Arial"/>
                <a:ea typeface="Arial"/>
                <a:cs typeface="Arial"/>
                <a:sym typeface="Arial"/>
              </a:defRPr>
            </a:lvl5pPr>
            <a:lvl6pPr indent="0" lvl="5" marL="2286000" marR="0" rtl="0" algn="ctr">
              <a:spcBef>
                <a:spcPts val="400"/>
              </a:spcBef>
              <a:buClr>
                <a:schemeClr val="lt1"/>
              </a:buClr>
              <a:buFont typeface="Arial"/>
              <a:buNone/>
              <a:defRPr b="0" i="0" sz="2000" u="none" cap="none" strike="noStrike">
                <a:solidFill>
                  <a:schemeClr val="lt1"/>
                </a:solidFill>
                <a:latin typeface="Arial"/>
                <a:ea typeface="Arial"/>
                <a:cs typeface="Arial"/>
                <a:sym typeface="Arial"/>
              </a:defRPr>
            </a:lvl6pPr>
            <a:lvl7pPr indent="0" lvl="6" marL="2743200" marR="0" rtl="0" algn="ctr">
              <a:spcBef>
                <a:spcPts val="400"/>
              </a:spcBef>
              <a:buClr>
                <a:schemeClr val="lt1"/>
              </a:buClr>
              <a:buFont typeface="Arial"/>
              <a:buNone/>
              <a:defRPr b="0" i="0" sz="2000" u="none" cap="none" strike="noStrike">
                <a:solidFill>
                  <a:schemeClr val="lt1"/>
                </a:solidFill>
                <a:latin typeface="Arial"/>
                <a:ea typeface="Arial"/>
                <a:cs typeface="Arial"/>
                <a:sym typeface="Arial"/>
              </a:defRPr>
            </a:lvl7pPr>
            <a:lvl8pPr indent="0" lvl="7" marL="3200400" marR="0" rtl="0" algn="ctr">
              <a:spcBef>
                <a:spcPts val="400"/>
              </a:spcBef>
              <a:buClr>
                <a:schemeClr val="lt1"/>
              </a:buClr>
              <a:buFont typeface="Arial"/>
              <a:buNone/>
              <a:defRPr b="0" i="0" sz="2000" u="none" cap="none" strike="noStrike">
                <a:solidFill>
                  <a:schemeClr val="lt1"/>
                </a:solidFill>
                <a:latin typeface="Arial"/>
                <a:ea typeface="Arial"/>
                <a:cs typeface="Arial"/>
                <a:sym typeface="Arial"/>
              </a:defRPr>
            </a:lvl8pPr>
            <a:lvl9pPr indent="0" lvl="8" marL="3657600" marR="0" rtl="0" algn="ctr">
              <a:spcBef>
                <a:spcPts val="400"/>
              </a:spcBef>
              <a:buClr>
                <a:schemeClr val="lt1"/>
              </a:buClr>
              <a:buFont typeface="Arial"/>
              <a:buNone/>
              <a:defRPr b="0" i="0" sz="20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06 Title (wide, medium size) and Content">
    <p:spTree>
      <p:nvGrpSpPr>
        <p:cNvPr id="275" name="Shape 275"/>
        <p:cNvGrpSpPr/>
        <p:nvPr/>
      </p:nvGrpSpPr>
      <p:grpSpPr>
        <a:xfrm>
          <a:off x="0" y="0"/>
          <a:ext cx="0" cy="0"/>
          <a:chOff x="0" y="0"/>
          <a:chExt cx="0" cy="0"/>
        </a:xfrm>
      </p:grpSpPr>
      <p:sp>
        <p:nvSpPr>
          <p:cNvPr id="276" name="Shape 276"/>
          <p:cNvSpPr txBox="1"/>
          <p:nvPr>
            <p:ph idx="1" type="body"/>
          </p:nvPr>
        </p:nvSpPr>
        <p:spPr>
          <a:xfrm>
            <a:off x="4571725" y="179388"/>
            <a:ext cx="4297800" cy="4343400"/>
          </a:xfrm>
          <a:prstGeom prst="rect">
            <a:avLst/>
          </a:prstGeom>
          <a:noFill/>
          <a:ln>
            <a:noFill/>
          </a:ln>
        </p:spPr>
        <p:txBody>
          <a:bodyPr anchorCtr="0" anchor="t" bIns="91425" lIns="91425" rIns="91425" tIns="91425"/>
          <a:lstStyle>
            <a:lvl1pPr indent="0" lvl="0" marL="0" marR="0" rtl="0" algn="l">
              <a:spcBef>
                <a:spcPts val="1500"/>
              </a:spcBef>
              <a:buClr>
                <a:schemeClr val="lt1"/>
              </a:buClr>
              <a:buFont typeface="Arial"/>
              <a:buNone/>
              <a:defRPr b="0" i="0" sz="1600" u="none" cap="none" strike="noStrike">
                <a:solidFill>
                  <a:schemeClr val="lt1"/>
                </a:solidFill>
                <a:latin typeface="Arial"/>
                <a:ea typeface="Arial"/>
                <a:cs typeface="Arial"/>
                <a:sym typeface="Arial"/>
              </a:defRPr>
            </a:lvl1pPr>
            <a:lvl2pPr indent="-71437" lvl="1" marL="173037" marR="0" rtl="0" algn="l">
              <a:spcBef>
                <a:spcPts val="320"/>
              </a:spcBef>
              <a:buClr>
                <a:schemeClr val="lt1"/>
              </a:buClr>
              <a:buSzPct val="100000"/>
              <a:buFont typeface="Arial"/>
              <a:buChar char="–"/>
              <a:defRPr b="0" i="0" sz="1600" u="none" cap="none" strike="noStrike">
                <a:solidFill>
                  <a:schemeClr val="lt1"/>
                </a:solidFill>
                <a:latin typeface="Arial"/>
                <a:ea typeface="Arial"/>
                <a:cs typeface="Arial"/>
                <a:sym typeface="Arial"/>
              </a:defRPr>
            </a:lvl2pPr>
            <a:lvl3pPr indent="-79375" lvl="2" marL="396875" marR="0" rtl="0" algn="l">
              <a:spcBef>
                <a:spcPts val="320"/>
              </a:spcBef>
              <a:buClr>
                <a:schemeClr val="lt1"/>
              </a:buClr>
              <a:buSzPct val="100000"/>
              <a:buFont typeface="Arial"/>
              <a:buChar char="•"/>
              <a:defRPr b="0" i="0" sz="1600" u="none" cap="none" strike="noStrike">
                <a:solidFill>
                  <a:schemeClr val="lt1"/>
                </a:solidFill>
                <a:latin typeface="Arial"/>
                <a:ea typeface="Arial"/>
                <a:cs typeface="Arial"/>
                <a:sym typeface="Arial"/>
              </a:defRPr>
            </a:lvl3pPr>
            <a:lvl4pPr indent="-66675" lvl="3" marL="625475" marR="0" rtl="0" algn="l">
              <a:spcBef>
                <a:spcPts val="320"/>
              </a:spcBef>
              <a:buClr>
                <a:schemeClr val="lt1"/>
              </a:buClr>
              <a:buSzPct val="100000"/>
              <a:buFont typeface="Arial"/>
              <a:buChar char="–"/>
              <a:defRPr b="0" i="0" sz="1600" u="none" cap="none" strike="noStrike">
                <a:solidFill>
                  <a:schemeClr val="lt1"/>
                </a:solidFill>
                <a:latin typeface="Arial"/>
                <a:ea typeface="Arial"/>
                <a:cs typeface="Arial"/>
                <a:sym typeface="Arial"/>
              </a:defRPr>
            </a:lvl4pPr>
            <a:lvl5pPr indent="-79375" lvl="4" marL="803275" marR="0" rtl="0" algn="l">
              <a:spcBef>
                <a:spcPts val="320"/>
              </a:spcBef>
              <a:buClr>
                <a:schemeClr val="lt1"/>
              </a:buClr>
              <a:buSzPct val="100000"/>
              <a:buFont typeface="Arial"/>
              <a:buChar char="»"/>
              <a:defRPr b="0" i="0" sz="1600" u="none" cap="none" strike="noStrike">
                <a:solidFill>
                  <a:schemeClr val="lt1"/>
                </a:solidFill>
                <a:latin typeface="Arial"/>
                <a:ea typeface="Arial"/>
                <a:cs typeface="Arial"/>
                <a:sym typeface="Arial"/>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277" name="Shape 277"/>
          <p:cNvSpPr txBox="1"/>
          <p:nvPr>
            <p:ph idx="10" type="dt"/>
          </p:nvPr>
        </p:nvSpPr>
        <p:spPr>
          <a:xfrm>
            <a:off x="7105967" y="4727448"/>
            <a:ext cx="1809300" cy="201300"/>
          </a:xfrm>
          <a:prstGeom prst="rect">
            <a:avLst/>
          </a:prstGeom>
          <a:noFill/>
          <a:ln>
            <a:noFill/>
          </a:ln>
        </p:spPr>
        <p:txBody>
          <a:bodyPr anchorCtr="0" anchor="b" bIns="91425" lIns="91425" rIns="91425" tIns="91425"/>
          <a:lstStyle>
            <a:lvl1pPr indent="0" lvl="0" marL="0" marR="0" rtl="0" algn="r">
              <a:spcBef>
                <a:spcPts val="0"/>
              </a:spcBef>
              <a:buNone/>
              <a:defRPr sz="600">
                <a:solidFill>
                  <a:schemeClr val="lt1"/>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78" name="Shape 278"/>
          <p:cNvSpPr txBox="1"/>
          <p:nvPr>
            <p:ph idx="11" type="ftr"/>
          </p:nvPr>
        </p:nvSpPr>
        <p:spPr>
          <a:xfrm>
            <a:off x="455612" y="4727448"/>
            <a:ext cx="2895600" cy="201300"/>
          </a:xfrm>
          <a:prstGeom prst="rect">
            <a:avLst/>
          </a:prstGeom>
          <a:noFill/>
          <a:ln>
            <a:noFill/>
          </a:ln>
        </p:spPr>
        <p:txBody>
          <a:bodyPr anchorCtr="0" anchor="b" bIns="91425" lIns="91425" rIns="91425" tIns="91425"/>
          <a:lstStyle>
            <a:lvl1pPr indent="0" lvl="0" marL="0" marR="0" rtl="0" algn="l">
              <a:spcBef>
                <a:spcPts val="0"/>
              </a:spcBef>
              <a:buNone/>
              <a:defRPr sz="600">
                <a:solidFill>
                  <a:schemeClr val="lt1"/>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79" name="Shape 279"/>
          <p:cNvSpPr txBox="1"/>
          <p:nvPr>
            <p:ph idx="12" type="sldNum"/>
          </p:nvPr>
        </p:nvSpPr>
        <p:spPr>
          <a:xfrm>
            <a:off x="228600" y="4727448"/>
            <a:ext cx="210300" cy="201300"/>
          </a:xfrm>
          <a:prstGeom prst="rect">
            <a:avLst/>
          </a:prstGeom>
          <a:noFill/>
          <a:ln>
            <a:noFill/>
          </a:ln>
        </p:spPr>
        <p:txBody>
          <a:bodyPr anchorCtr="0" anchor="b" bIns="0" lIns="0" rIns="0" tIns="0">
            <a:noAutofit/>
          </a:bodyPr>
          <a:lstStyle/>
          <a:p>
            <a:pPr indent="0" lvl="0" marL="0" marR="0" rtl="0" algn="l">
              <a:spcBef>
                <a:spcPts val="0"/>
              </a:spcBef>
              <a:buSzPct val="25000"/>
              <a:buNone/>
            </a:pPr>
            <a:fld id="{00000000-1234-1234-1234-123412341234}" type="slidenum">
              <a:rPr lang="en-US" sz="600">
                <a:solidFill>
                  <a:schemeClr val="lt1"/>
                </a:solidFill>
                <a:latin typeface="Arial"/>
                <a:ea typeface="Arial"/>
                <a:cs typeface="Arial"/>
                <a:sym typeface="Arial"/>
              </a:rPr>
              <a:t>‹#›</a:t>
            </a:fld>
          </a:p>
        </p:txBody>
      </p:sp>
      <p:sp>
        <p:nvSpPr>
          <p:cNvPr id="280" name="Shape 280"/>
          <p:cNvSpPr txBox="1"/>
          <p:nvPr>
            <p:ph type="title"/>
          </p:nvPr>
        </p:nvSpPr>
        <p:spPr>
          <a:xfrm>
            <a:off x="227012" y="179388"/>
            <a:ext cx="4297800" cy="4343400"/>
          </a:xfrm>
          <a:prstGeom prst="rect">
            <a:avLst/>
          </a:prstGeom>
          <a:noFill/>
          <a:ln>
            <a:noFill/>
          </a:ln>
        </p:spPr>
        <p:txBody>
          <a:bodyPr anchorCtr="0" anchor="t" bIns="91425" lIns="91425" rIns="91425" tIns="91425"/>
          <a:lstStyle>
            <a:lvl1pPr indent="0" lvl="0" marL="0" marR="0" rtl="0" algn="l">
              <a:spcBef>
                <a:spcPts val="0"/>
              </a:spcBef>
              <a:buClr>
                <a:schemeClr val="lt1"/>
              </a:buClr>
              <a:buFont typeface="Arial"/>
              <a:buNone/>
              <a:defRPr b="0" i="0" sz="1600" u="none" cap="none" strike="noStrike">
                <a:solidFill>
                  <a:schemeClr val="lt1"/>
                </a:solidFill>
                <a:latin typeface="Arial"/>
                <a:ea typeface="Arial"/>
                <a:cs typeface="Arial"/>
                <a:sym typeface="Arial"/>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06 Quote (wide, medium size) and Content">
    <p:spTree>
      <p:nvGrpSpPr>
        <p:cNvPr id="281" name="Shape 281"/>
        <p:cNvGrpSpPr/>
        <p:nvPr/>
      </p:nvGrpSpPr>
      <p:grpSpPr>
        <a:xfrm>
          <a:off x="0" y="0"/>
          <a:ext cx="0" cy="0"/>
          <a:chOff x="0" y="0"/>
          <a:chExt cx="0" cy="0"/>
        </a:xfrm>
      </p:grpSpPr>
      <p:sp>
        <p:nvSpPr>
          <p:cNvPr id="282" name="Shape 282"/>
          <p:cNvSpPr txBox="1"/>
          <p:nvPr>
            <p:ph idx="1" type="body"/>
          </p:nvPr>
        </p:nvSpPr>
        <p:spPr>
          <a:xfrm>
            <a:off x="4571725" y="179388"/>
            <a:ext cx="4297800" cy="4343400"/>
          </a:xfrm>
          <a:prstGeom prst="rect">
            <a:avLst/>
          </a:prstGeom>
          <a:noFill/>
          <a:ln>
            <a:noFill/>
          </a:ln>
        </p:spPr>
        <p:txBody>
          <a:bodyPr anchorCtr="0" anchor="t" bIns="91425" lIns="91425" rIns="91425" tIns="91425"/>
          <a:lstStyle>
            <a:lvl1pPr indent="0" lvl="0" marL="0" marR="0" rtl="0" algn="l">
              <a:spcBef>
                <a:spcPts val="1500"/>
              </a:spcBef>
              <a:buClr>
                <a:schemeClr val="lt1"/>
              </a:buClr>
              <a:buFont typeface="Arial"/>
              <a:buNone/>
              <a:defRPr b="0" i="0" sz="1600" u="none" cap="none" strike="noStrike">
                <a:solidFill>
                  <a:schemeClr val="lt1"/>
                </a:solidFill>
                <a:latin typeface="Arial"/>
                <a:ea typeface="Arial"/>
                <a:cs typeface="Arial"/>
                <a:sym typeface="Arial"/>
              </a:defRPr>
            </a:lvl1pPr>
            <a:lvl2pPr indent="-71437" lvl="1" marL="173037" marR="0" rtl="0" algn="l">
              <a:spcBef>
                <a:spcPts val="320"/>
              </a:spcBef>
              <a:buClr>
                <a:schemeClr val="lt1"/>
              </a:buClr>
              <a:buSzPct val="100000"/>
              <a:buFont typeface="Arial"/>
              <a:buChar char="–"/>
              <a:defRPr b="0" i="0" sz="1600" u="none" cap="none" strike="noStrike">
                <a:solidFill>
                  <a:schemeClr val="lt1"/>
                </a:solidFill>
                <a:latin typeface="Arial"/>
                <a:ea typeface="Arial"/>
                <a:cs typeface="Arial"/>
                <a:sym typeface="Arial"/>
              </a:defRPr>
            </a:lvl2pPr>
            <a:lvl3pPr indent="-79375" lvl="2" marL="396875" marR="0" rtl="0" algn="l">
              <a:spcBef>
                <a:spcPts val="320"/>
              </a:spcBef>
              <a:buClr>
                <a:schemeClr val="lt1"/>
              </a:buClr>
              <a:buSzPct val="100000"/>
              <a:buFont typeface="Arial"/>
              <a:buChar char="•"/>
              <a:defRPr b="0" i="0" sz="1600" u="none" cap="none" strike="noStrike">
                <a:solidFill>
                  <a:schemeClr val="lt1"/>
                </a:solidFill>
                <a:latin typeface="Arial"/>
                <a:ea typeface="Arial"/>
                <a:cs typeface="Arial"/>
                <a:sym typeface="Arial"/>
              </a:defRPr>
            </a:lvl3pPr>
            <a:lvl4pPr indent="-66675" lvl="3" marL="625475" marR="0" rtl="0" algn="l">
              <a:spcBef>
                <a:spcPts val="320"/>
              </a:spcBef>
              <a:buClr>
                <a:schemeClr val="lt1"/>
              </a:buClr>
              <a:buSzPct val="100000"/>
              <a:buFont typeface="Arial"/>
              <a:buChar char="–"/>
              <a:defRPr b="0" i="0" sz="1600" u="none" cap="none" strike="noStrike">
                <a:solidFill>
                  <a:schemeClr val="lt1"/>
                </a:solidFill>
                <a:latin typeface="Arial"/>
                <a:ea typeface="Arial"/>
                <a:cs typeface="Arial"/>
                <a:sym typeface="Arial"/>
              </a:defRPr>
            </a:lvl4pPr>
            <a:lvl5pPr indent="-79375" lvl="4" marL="803275" marR="0" rtl="0" algn="l">
              <a:spcBef>
                <a:spcPts val="320"/>
              </a:spcBef>
              <a:buClr>
                <a:schemeClr val="lt1"/>
              </a:buClr>
              <a:buSzPct val="100000"/>
              <a:buFont typeface="Arial"/>
              <a:buChar char="»"/>
              <a:defRPr b="0" i="0" sz="1600" u="none" cap="none" strike="noStrike">
                <a:solidFill>
                  <a:schemeClr val="lt1"/>
                </a:solidFill>
                <a:latin typeface="Arial"/>
                <a:ea typeface="Arial"/>
                <a:cs typeface="Arial"/>
                <a:sym typeface="Arial"/>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283" name="Shape 283"/>
          <p:cNvSpPr txBox="1"/>
          <p:nvPr>
            <p:ph idx="10" type="dt"/>
          </p:nvPr>
        </p:nvSpPr>
        <p:spPr>
          <a:xfrm>
            <a:off x="7105967" y="4727448"/>
            <a:ext cx="1809300" cy="201300"/>
          </a:xfrm>
          <a:prstGeom prst="rect">
            <a:avLst/>
          </a:prstGeom>
          <a:noFill/>
          <a:ln>
            <a:noFill/>
          </a:ln>
        </p:spPr>
        <p:txBody>
          <a:bodyPr anchorCtr="0" anchor="b" bIns="91425" lIns="91425" rIns="91425" tIns="91425"/>
          <a:lstStyle>
            <a:lvl1pPr indent="0" lvl="0" marL="0" marR="0" rtl="0" algn="r">
              <a:spcBef>
                <a:spcPts val="0"/>
              </a:spcBef>
              <a:buNone/>
              <a:defRPr sz="600">
                <a:solidFill>
                  <a:schemeClr val="lt1"/>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84" name="Shape 284"/>
          <p:cNvSpPr txBox="1"/>
          <p:nvPr>
            <p:ph idx="11" type="ftr"/>
          </p:nvPr>
        </p:nvSpPr>
        <p:spPr>
          <a:xfrm>
            <a:off x="455612" y="4727448"/>
            <a:ext cx="2895600" cy="201300"/>
          </a:xfrm>
          <a:prstGeom prst="rect">
            <a:avLst/>
          </a:prstGeom>
          <a:noFill/>
          <a:ln>
            <a:noFill/>
          </a:ln>
        </p:spPr>
        <p:txBody>
          <a:bodyPr anchorCtr="0" anchor="b" bIns="91425" lIns="91425" rIns="91425" tIns="91425"/>
          <a:lstStyle>
            <a:lvl1pPr indent="0" lvl="0" marL="0" marR="0" rtl="0" algn="l">
              <a:spcBef>
                <a:spcPts val="0"/>
              </a:spcBef>
              <a:buNone/>
              <a:defRPr sz="600">
                <a:solidFill>
                  <a:schemeClr val="lt1"/>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85" name="Shape 285"/>
          <p:cNvSpPr txBox="1"/>
          <p:nvPr>
            <p:ph idx="12" type="sldNum"/>
          </p:nvPr>
        </p:nvSpPr>
        <p:spPr>
          <a:xfrm>
            <a:off x="228600" y="4727448"/>
            <a:ext cx="210300" cy="201300"/>
          </a:xfrm>
          <a:prstGeom prst="rect">
            <a:avLst/>
          </a:prstGeom>
          <a:noFill/>
          <a:ln>
            <a:noFill/>
          </a:ln>
        </p:spPr>
        <p:txBody>
          <a:bodyPr anchorCtr="0" anchor="b" bIns="0" lIns="0" rIns="0" tIns="0">
            <a:noAutofit/>
          </a:bodyPr>
          <a:lstStyle/>
          <a:p>
            <a:pPr indent="0" lvl="0" marL="0" marR="0" rtl="0" algn="l">
              <a:spcBef>
                <a:spcPts val="0"/>
              </a:spcBef>
              <a:buSzPct val="25000"/>
              <a:buNone/>
            </a:pPr>
            <a:fld id="{00000000-1234-1234-1234-123412341234}" type="slidenum">
              <a:rPr lang="en-US" sz="600">
                <a:solidFill>
                  <a:schemeClr val="lt1"/>
                </a:solidFill>
                <a:latin typeface="Arial"/>
                <a:ea typeface="Arial"/>
                <a:cs typeface="Arial"/>
                <a:sym typeface="Arial"/>
              </a:rPr>
              <a:t>‹#›</a:t>
            </a:fld>
          </a:p>
        </p:txBody>
      </p:sp>
      <p:sp>
        <p:nvSpPr>
          <p:cNvPr id="286" name="Shape 286"/>
          <p:cNvSpPr txBox="1"/>
          <p:nvPr>
            <p:ph type="title"/>
          </p:nvPr>
        </p:nvSpPr>
        <p:spPr>
          <a:xfrm>
            <a:off x="137159" y="179388"/>
            <a:ext cx="4297800" cy="4343400"/>
          </a:xfrm>
          <a:prstGeom prst="rect">
            <a:avLst/>
          </a:prstGeom>
          <a:noFill/>
          <a:ln>
            <a:noFill/>
          </a:ln>
        </p:spPr>
        <p:txBody>
          <a:bodyPr anchorCtr="0" anchor="t" bIns="91425" lIns="91425" rIns="91425" tIns="91425"/>
          <a:lstStyle>
            <a:lvl1pPr indent="-109728" lvl="0" marL="109728" marR="0" rtl="0" algn="l">
              <a:spcBef>
                <a:spcPts val="0"/>
              </a:spcBef>
              <a:buClr>
                <a:schemeClr val="lt1"/>
              </a:buClr>
              <a:buFont typeface="Arial"/>
              <a:buNone/>
              <a:defRPr b="0" i="0" sz="2200" u="none" cap="none" strike="noStrike">
                <a:solidFill>
                  <a:schemeClr val="lt1"/>
                </a:solidFill>
                <a:latin typeface="Arial"/>
                <a:ea typeface="Arial"/>
                <a:cs typeface="Arial"/>
                <a:sym typeface="Arial"/>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09 Divider">
    <p:spTree>
      <p:nvGrpSpPr>
        <p:cNvPr id="287" name="Shape 287"/>
        <p:cNvGrpSpPr/>
        <p:nvPr/>
      </p:nvGrpSpPr>
      <p:grpSpPr>
        <a:xfrm>
          <a:off x="0" y="0"/>
          <a:ext cx="0" cy="0"/>
          <a:chOff x="0" y="0"/>
          <a:chExt cx="0" cy="0"/>
        </a:xfrm>
      </p:grpSpPr>
      <p:sp>
        <p:nvSpPr>
          <p:cNvPr id="288" name="Shape 288"/>
          <p:cNvSpPr txBox="1"/>
          <p:nvPr>
            <p:ph idx="10" type="dt"/>
          </p:nvPr>
        </p:nvSpPr>
        <p:spPr>
          <a:xfrm>
            <a:off x="7105967" y="4727448"/>
            <a:ext cx="1809300" cy="201300"/>
          </a:xfrm>
          <a:prstGeom prst="rect">
            <a:avLst/>
          </a:prstGeom>
          <a:noFill/>
          <a:ln>
            <a:noFill/>
          </a:ln>
        </p:spPr>
        <p:txBody>
          <a:bodyPr anchorCtr="0" anchor="b" bIns="91425" lIns="91425" rIns="91425" tIns="91425"/>
          <a:lstStyle>
            <a:lvl1pPr indent="0" lvl="0" marL="0" marR="0" rtl="0" algn="r">
              <a:spcBef>
                <a:spcPts val="0"/>
              </a:spcBef>
              <a:buNone/>
              <a:defRPr sz="600">
                <a:solidFill>
                  <a:schemeClr val="lt1"/>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89" name="Shape 289"/>
          <p:cNvSpPr txBox="1"/>
          <p:nvPr>
            <p:ph idx="11" type="ftr"/>
          </p:nvPr>
        </p:nvSpPr>
        <p:spPr>
          <a:xfrm>
            <a:off x="455612" y="4727448"/>
            <a:ext cx="2895600" cy="201300"/>
          </a:xfrm>
          <a:prstGeom prst="rect">
            <a:avLst/>
          </a:prstGeom>
          <a:noFill/>
          <a:ln>
            <a:noFill/>
          </a:ln>
        </p:spPr>
        <p:txBody>
          <a:bodyPr anchorCtr="0" anchor="b" bIns="91425" lIns="91425" rIns="91425" tIns="91425"/>
          <a:lstStyle>
            <a:lvl1pPr indent="0" lvl="0" marL="0" marR="0" rtl="0" algn="l">
              <a:spcBef>
                <a:spcPts val="0"/>
              </a:spcBef>
              <a:buNone/>
              <a:defRPr sz="600">
                <a:solidFill>
                  <a:schemeClr val="lt1"/>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90" name="Shape 290"/>
          <p:cNvSpPr txBox="1"/>
          <p:nvPr>
            <p:ph idx="12" type="sldNum"/>
          </p:nvPr>
        </p:nvSpPr>
        <p:spPr>
          <a:xfrm>
            <a:off x="228600" y="4727448"/>
            <a:ext cx="210300" cy="201300"/>
          </a:xfrm>
          <a:prstGeom prst="rect">
            <a:avLst/>
          </a:prstGeom>
          <a:noFill/>
          <a:ln>
            <a:noFill/>
          </a:ln>
        </p:spPr>
        <p:txBody>
          <a:bodyPr anchorCtr="0" anchor="b" bIns="0" lIns="0" rIns="0" tIns="0">
            <a:noAutofit/>
          </a:bodyPr>
          <a:lstStyle/>
          <a:p>
            <a:pPr indent="0" lvl="0" marL="0" marR="0" rtl="0" algn="l">
              <a:spcBef>
                <a:spcPts val="0"/>
              </a:spcBef>
              <a:buSzPct val="25000"/>
              <a:buNone/>
            </a:pPr>
            <a:fld id="{00000000-1234-1234-1234-123412341234}" type="slidenum">
              <a:rPr lang="en-US" sz="600">
                <a:solidFill>
                  <a:schemeClr val="lt1"/>
                </a:solidFill>
                <a:latin typeface="Arial"/>
                <a:ea typeface="Arial"/>
                <a:cs typeface="Arial"/>
                <a:sym typeface="Arial"/>
              </a:rPr>
              <a:t>‹#›</a:t>
            </a:fld>
          </a:p>
        </p:txBody>
      </p:sp>
      <p:sp>
        <p:nvSpPr>
          <p:cNvPr id="291" name="Shape 291"/>
          <p:cNvSpPr txBox="1"/>
          <p:nvPr>
            <p:ph type="title"/>
          </p:nvPr>
        </p:nvSpPr>
        <p:spPr>
          <a:xfrm>
            <a:off x="227012" y="179388"/>
            <a:ext cx="4297800" cy="2286000"/>
          </a:xfrm>
          <a:prstGeom prst="rect">
            <a:avLst/>
          </a:prstGeom>
          <a:noFill/>
          <a:ln>
            <a:noFill/>
          </a:ln>
        </p:spPr>
        <p:txBody>
          <a:bodyPr anchorCtr="0" anchor="t" bIns="91425" lIns="91425" rIns="91425" tIns="91425"/>
          <a:lstStyle>
            <a:lvl1pPr indent="0" lvl="0" marL="0" marR="0" rtl="0" algn="l">
              <a:spcBef>
                <a:spcPts val="0"/>
              </a:spcBef>
              <a:buClr>
                <a:schemeClr val="lt1"/>
              </a:buClr>
              <a:buFont typeface="Arial"/>
              <a:buNone/>
              <a:defRPr b="0" i="0" sz="1600" u="none" cap="none" strike="noStrike">
                <a:solidFill>
                  <a:schemeClr val="lt1"/>
                </a:solidFill>
                <a:latin typeface="Arial"/>
                <a:ea typeface="Arial"/>
                <a:cs typeface="Arial"/>
                <a:sym typeface="Arial"/>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Heading no text _condensed">
    <p:spTree>
      <p:nvGrpSpPr>
        <p:cNvPr id="295" name="Shape 295"/>
        <p:cNvGrpSpPr/>
        <p:nvPr/>
      </p:nvGrpSpPr>
      <p:grpSpPr>
        <a:xfrm>
          <a:off x="0" y="0"/>
          <a:ext cx="0" cy="0"/>
          <a:chOff x="0" y="0"/>
          <a:chExt cx="0" cy="0"/>
        </a:xfrm>
      </p:grpSpPr>
      <p:sp>
        <p:nvSpPr>
          <p:cNvPr id="296" name="Shape 296"/>
          <p:cNvSpPr txBox="1"/>
          <p:nvPr>
            <p:ph type="title"/>
          </p:nvPr>
        </p:nvSpPr>
        <p:spPr>
          <a:xfrm>
            <a:off x="230145" y="5601"/>
            <a:ext cx="7467000" cy="430800"/>
          </a:xfrm>
          <a:prstGeom prst="rect">
            <a:avLst/>
          </a:prstGeom>
          <a:noFill/>
          <a:ln>
            <a:noFill/>
          </a:ln>
        </p:spPr>
        <p:txBody>
          <a:bodyPr anchorCtr="0" anchor="t" bIns="91425" lIns="91425" rIns="91425" tIns="91425"/>
          <a:lstStyle>
            <a:lvl1pPr indent="0" lvl="0" marL="0" marR="0" rtl="0" algn="l">
              <a:spcBef>
                <a:spcPts val="0"/>
              </a:spcBef>
              <a:spcAft>
                <a:spcPts val="0"/>
              </a:spcAft>
              <a:buNone/>
              <a:defRPr b="0" i="0" sz="2800" u="none" cap="none" strike="noStrike">
                <a:solidFill>
                  <a:srgbClr val="00B4A0"/>
                </a:solidFill>
                <a:latin typeface="Arial"/>
                <a:ea typeface="Arial"/>
                <a:cs typeface="Arial"/>
                <a:sym typeface="Arial"/>
              </a:defRPr>
            </a:lvl1pPr>
            <a:lvl2pPr indent="0" lvl="1" marL="0" marR="0" rtl="0" algn="l">
              <a:spcBef>
                <a:spcPts val="0"/>
              </a:spcBef>
              <a:spcAft>
                <a:spcPts val="0"/>
              </a:spcAft>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None/>
              <a:defRPr b="0" i="0" sz="2000" u="none" cap="none" strike="noStrike">
                <a:solidFill>
                  <a:schemeClr val="accent1"/>
                </a:solidFill>
                <a:latin typeface="Arial"/>
                <a:ea typeface="Arial"/>
                <a:cs typeface="Arial"/>
                <a:sym typeface="Arial"/>
              </a:defRPr>
            </a:lvl9pPr>
          </a:lstStyle>
          <a:p/>
        </p:txBody>
      </p:sp>
      <p:sp>
        <p:nvSpPr>
          <p:cNvPr id="297" name="Shape 297"/>
          <p:cNvSpPr txBox="1"/>
          <p:nvPr>
            <p:ph idx="12" type="sldNum"/>
          </p:nvPr>
        </p:nvSpPr>
        <p:spPr>
          <a:xfrm>
            <a:off x="8329613" y="4621376"/>
            <a:ext cx="455700" cy="2715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fld id="{00000000-1234-1234-1234-123412341234}" type="slidenum">
              <a:rPr b="0" i="0" lang="en-US" sz="1800" u="none" cap="none" strike="noStrike">
                <a:solidFill>
                  <a:schemeClr val="lt1"/>
                </a:solidFill>
                <a:latin typeface="Arial"/>
                <a:ea typeface="Arial"/>
                <a:cs typeface="Arial"/>
                <a:sym typeface="Arial"/>
              </a:rPr>
              <a:t>‹#›</a:t>
            </a:fld>
          </a:p>
        </p:txBody>
      </p:sp>
      <p:sp>
        <p:nvSpPr>
          <p:cNvPr id="298" name="Shape 298"/>
          <p:cNvSpPr/>
          <p:nvPr/>
        </p:nvSpPr>
        <p:spPr>
          <a:xfrm>
            <a:off x="6900863" y="0"/>
            <a:ext cx="125400" cy="5016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99" name="Shape 299"/>
          <p:cNvSpPr/>
          <p:nvPr/>
        </p:nvSpPr>
        <p:spPr>
          <a:xfrm>
            <a:off x="7426325" y="0"/>
            <a:ext cx="114300" cy="3033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00" name="Shape 300"/>
          <p:cNvSpPr/>
          <p:nvPr/>
        </p:nvSpPr>
        <p:spPr>
          <a:xfrm>
            <a:off x="2844800" y="4906962"/>
            <a:ext cx="84000" cy="2556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01" name="Shape 301"/>
          <p:cNvSpPr/>
          <p:nvPr/>
        </p:nvSpPr>
        <p:spPr>
          <a:xfrm>
            <a:off x="3454400" y="4687887"/>
            <a:ext cx="125400" cy="460500"/>
          </a:xfrm>
          <a:prstGeom prst="rect">
            <a:avLst/>
          </a:prstGeom>
          <a:solidFill>
            <a:srgbClr val="00B4A0"/>
          </a:solidFill>
          <a:ln>
            <a:noFill/>
          </a:ln>
        </p:spPr>
        <p:txBody>
          <a:bodyPr anchorCtr="0" anchor="ctr" bIns="45700" lIns="91425" rIns="91425"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02" name="Shape 302"/>
          <p:cNvSpPr/>
          <p:nvPr/>
        </p:nvSpPr>
        <p:spPr>
          <a:xfrm>
            <a:off x="6518275" y="4906962"/>
            <a:ext cx="125400" cy="236400"/>
          </a:xfrm>
          <a:prstGeom prst="rect">
            <a:avLst/>
          </a:prstGeom>
          <a:solidFill>
            <a:srgbClr val="FF5050"/>
          </a:solidFill>
          <a:ln>
            <a:noFill/>
          </a:ln>
        </p:spPr>
        <p:txBody>
          <a:bodyPr anchorCtr="0" anchor="ctr" bIns="45700" lIns="91425" rIns="91425"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03" name="Shape 303"/>
          <p:cNvSpPr/>
          <p:nvPr/>
        </p:nvSpPr>
        <p:spPr>
          <a:xfrm>
            <a:off x="1289050" y="5011737"/>
            <a:ext cx="125400" cy="1317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02 Title and Content (beside)">
    <p:spTree>
      <p:nvGrpSpPr>
        <p:cNvPr id="304" name="Shape 304"/>
        <p:cNvGrpSpPr/>
        <p:nvPr/>
      </p:nvGrpSpPr>
      <p:grpSpPr>
        <a:xfrm>
          <a:off x="0" y="0"/>
          <a:ext cx="0" cy="0"/>
          <a:chOff x="0" y="0"/>
          <a:chExt cx="0" cy="0"/>
        </a:xfrm>
      </p:grpSpPr>
      <p:sp>
        <p:nvSpPr>
          <p:cNvPr id="305" name="Shape 305"/>
          <p:cNvSpPr txBox="1"/>
          <p:nvPr>
            <p:ph type="title"/>
          </p:nvPr>
        </p:nvSpPr>
        <p:spPr>
          <a:xfrm>
            <a:off x="227012" y="179388"/>
            <a:ext cx="1783200" cy="4343400"/>
          </a:xfrm>
          <a:prstGeom prst="rect">
            <a:avLst/>
          </a:prstGeom>
          <a:noFill/>
          <a:ln>
            <a:noFill/>
          </a:ln>
        </p:spPr>
        <p:txBody>
          <a:bodyPr anchorCtr="0" anchor="t" bIns="91425" lIns="91425" rIns="91425" tIns="91425"/>
          <a:lstStyle>
            <a:lvl1pPr indent="0" lvl="0" marL="0" marR="0" rtl="0" algn="l">
              <a:spcBef>
                <a:spcPts val="0"/>
              </a:spcBef>
              <a:spcAft>
                <a:spcPts val="0"/>
              </a:spcAft>
              <a:buNone/>
              <a:defRPr b="0" i="0" sz="2000" u="none" cap="none" strike="noStrike">
                <a:solidFill>
                  <a:srgbClr val="00B4A0"/>
                </a:solidFill>
                <a:latin typeface="Arial"/>
                <a:ea typeface="Arial"/>
                <a:cs typeface="Arial"/>
                <a:sym typeface="Arial"/>
              </a:defRPr>
            </a:lvl1pPr>
            <a:lvl2pPr indent="0" lvl="1" marL="0" marR="0" rtl="0" algn="l">
              <a:spcBef>
                <a:spcPts val="0"/>
              </a:spcBef>
              <a:spcAft>
                <a:spcPts val="0"/>
              </a:spcAft>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None/>
              <a:defRPr b="0" i="0" sz="2000" u="none" cap="none" strike="noStrike">
                <a:solidFill>
                  <a:schemeClr val="accent1"/>
                </a:solidFill>
                <a:latin typeface="Arial"/>
                <a:ea typeface="Arial"/>
                <a:cs typeface="Arial"/>
                <a:sym typeface="Arial"/>
              </a:defRPr>
            </a:lvl9pPr>
          </a:lstStyle>
          <a:p/>
        </p:txBody>
      </p:sp>
      <p:sp>
        <p:nvSpPr>
          <p:cNvPr id="306" name="Shape 306"/>
          <p:cNvSpPr txBox="1"/>
          <p:nvPr>
            <p:ph idx="1" type="body"/>
          </p:nvPr>
        </p:nvSpPr>
        <p:spPr>
          <a:xfrm>
            <a:off x="2057400" y="179388"/>
            <a:ext cx="6766500" cy="4343400"/>
          </a:xfrm>
          <a:prstGeom prst="rect">
            <a:avLst/>
          </a:prstGeom>
          <a:noFill/>
          <a:ln>
            <a:noFill/>
          </a:ln>
        </p:spPr>
        <p:txBody>
          <a:bodyPr anchorCtr="0" anchor="t" bIns="91425" lIns="91425" rIns="91425" tIns="91425"/>
          <a:lstStyle>
            <a:lvl1pPr indent="-342900" lvl="0" marL="342900" marR="0" rtl="0" algn="l">
              <a:spcBef>
                <a:spcPts val="400"/>
              </a:spcBef>
              <a:spcAft>
                <a:spcPts val="0"/>
              </a:spcAft>
              <a:buNone/>
              <a:defRPr b="0" i="0" sz="2000" u="none" cap="none" strike="noStrike">
                <a:solidFill>
                  <a:schemeClr val="dk2"/>
                </a:solidFill>
                <a:latin typeface="Arial"/>
                <a:ea typeface="Arial"/>
                <a:cs typeface="Arial"/>
                <a:sym typeface="Arial"/>
              </a:defRPr>
            </a:lvl1pPr>
            <a:lvl2pPr indent="-48259" lvl="1" marL="457200" marR="0" rtl="0" algn="l">
              <a:spcBef>
                <a:spcPts val="300"/>
              </a:spcBef>
              <a:spcAft>
                <a:spcPts val="0"/>
              </a:spcAft>
              <a:buClr>
                <a:schemeClr val="dk2"/>
              </a:buClr>
              <a:buSzPct val="79999"/>
              <a:buFont typeface="Arial"/>
              <a:buChar char="•"/>
              <a:defRPr b="0" i="0" sz="1800" u="none" cap="none" strike="noStrike">
                <a:solidFill>
                  <a:schemeClr val="dk2"/>
                </a:solidFill>
                <a:latin typeface="Arial"/>
                <a:ea typeface="Arial"/>
                <a:cs typeface="Arial"/>
                <a:sym typeface="Arial"/>
              </a:defRPr>
            </a:lvl2pPr>
            <a:lvl3pPr indent="-38100" lvl="2" marL="685800" marR="0" rtl="0" algn="l">
              <a:spcBef>
                <a:spcPts val="320"/>
              </a:spcBef>
              <a:spcAft>
                <a:spcPts val="0"/>
              </a:spcAft>
              <a:buClr>
                <a:schemeClr val="dk2"/>
              </a:buClr>
              <a:buSzPct val="100000"/>
              <a:buFont typeface="Merriweather Sans"/>
              <a:buChar char="–"/>
              <a:defRPr b="0" i="0" sz="1600" u="none" cap="none" strike="noStrike">
                <a:solidFill>
                  <a:schemeClr val="dk2"/>
                </a:solidFill>
                <a:latin typeface="Arial"/>
                <a:ea typeface="Arial"/>
                <a:cs typeface="Arial"/>
                <a:sym typeface="Arial"/>
              </a:defRPr>
            </a:lvl3pPr>
            <a:lvl4pPr indent="-68580" lvl="3" marL="914400" marR="0" rtl="0" algn="l">
              <a:spcBef>
                <a:spcPts val="280"/>
              </a:spcBef>
              <a:spcAft>
                <a:spcPts val="0"/>
              </a:spcAft>
              <a:buClr>
                <a:schemeClr val="dk2"/>
              </a:buClr>
              <a:buSzPct val="80000"/>
              <a:buFont typeface="Arial"/>
              <a:buChar char="•"/>
              <a:defRPr b="0" i="0" sz="1400" u="none" cap="none" strike="noStrike">
                <a:solidFill>
                  <a:schemeClr val="dk2"/>
                </a:solidFill>
                <a:latin typeface="Arial"/>
                <a:ea typeface="Arial"/>
                <a:cs typeface="Arial"/>
                <a:sym typeface="Arial"/>
              </a:defRPr>
            </a:lvl4pPr>
            <a:lvl5pPr indent="-63500" lvl="4" marL="1143000" marR="0" rtl="0" algn="l">
              <a:spcBef>
                <a:spcPts val="240"/>
              </a:spcBef>
              <a:spcAft>
                <a:spcPts val="0"/>
              </a:spcAft>
              <a:buClr>
                <a:schemeClr val="dk2"/>
              </a:buClr>
              <a:buSzPct val="100000"/>
              <a:buFont typeface="Arial"/>
              <a:buChar char="»"/>
              <a:defRPr b="0" i="0" sz="1200" u="none" cap="none" strike="noStrike">
                <a:solidFill>
                  <a:schemeClr val="dk2"/>
                </a:solidFill>
                <a:latin typeface="Arial"/>
                <a:ea typeface="Arial"/>
                <a:cs typeface="Arial"/>
                <a:sym typeface="Arial"/>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307" name="Shape 307"/>
          <p:cNvSpPr txBox="1"/>
          <p:nvPr>
            <p:ph idx="10" type="dt"/>
          </p:nvPr>
        </p:nvSpPr>
        <p:spPr>
          <a:xfrm>
            <a:off x="7105650" y="4727575"/>
            <a:ext cx="1809900" cy="201600"/>
          </a:xfrm>
          <a:prstGeom prst="rect">
            <a:avLst/>
          </a:prstGeom>
          <a:noFill/>
          <a:ln>
            <a:noFill/>
          </a:ln>
        </p:spPr>
        <p:txBody>
          <a:bodyPr anchorCtr="0" anchor="t" bIns="91425" lIns="91425" rIns="91425" tIns="91425"/>
          <a:lstStyle>
            <a:lvl1pPr indent="0" lvl="0" marL="0" marR="0" rtl="0" algn="l">
              <a:spcBef>
                <a:spcPts val="0"/>
              </a:spcBef>
              <a:spcAft>
                <a:spcPts val="0"/>
              </a:spcAft>
              <a:buNone/>
              <a:defRPr sz="1800">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308" name="Shape 308"/>
          <p:cNvSpPr txBox="1"/>
          <p:nvPr>
            <p:ph idx="11" type="ftr"/>
          </p:nvPr>
        </p:nvSpPr>
        <p:spPr>
          <a:xfrm>
            <a:off x="455612" y="4727575"/>
            <a:ext cx="2895600" cy="201600"/>
          </a:xfrm>
          <a:prstGeom prst="rect">
            <a:avLst/>
          </a:prstGeom>
          <a:noFill/>
          <a:ln>
            <a:noFill/>
          </a:ln>
        </p:spPr>
        <p:txBody>
          <a:bodyPr anchorCtr="0" anchor="t" bIns="91425" lIns="91425" rIns="91425" tIns="91425"/>
          <a:lstStyle>
            <a:lvl1pPr indent="0" lvl="0" marL="0" marR="0" rtl="0" algn="l">
              <a:spcBef>
                <a:spcPts val="0"/>
              </a:spcBef>
              <a:spcAft>
                <a:spcPts val="0"/>
              </a:spcAft>
              <a:buNone/>
              <a:defRPr sz="1800">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309" name="Shape 309"/>
          <p:cNvSpPr txBox="1"/>
          <p:nvPr>
            <p:ph idx="12" type="sldNum"/>
          </p:nvPr>
        </p:nvSpPr>
        <p:spPr>
          <a:xfrm>
            <a:off x="228600" y="4727575"/>
            <a:ext cx="209400" cy="2016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fld id="{00000000-1234-1234-1234-123412341234}" type="slidenum">
              <a:rPr lang="en-US" sz="1800">
                <a:solidFill>
                  <a:schemeClr val="lt1"/>
                </a:solidFill>
                <a:latin typeface="Arial"/>
                <a:ea typeface="Arial"/>
                <a:cs typeface="Arial"/>
                <a:sym typeface="Arial"/>
              </a:rPr>
              <a:t>‹#›</a:t>
            </a:fld>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310" name="Shape 310"/>
        <p:cNvGrpSpPr/>
        <p:nvPr/>
      </p:nvGrpSpPr>
      <p:grpSpPr>
        <a:xfrm>
          <a:off x="0" y="0"/>
          <a:ext cx="0" cy="0"/>
          <a:chOff x="0" y="0"/>
          <a:chExt cx="0" cy="0"/>
        </a:xfrm>
      </p:grpSpPr>
      <p:pic>
        <p:nvPicPr>
          <p:cNvPr descr="WHITE.png" id="311" name="Shape 311"/>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312" name="Shape 312"/>
          <p:cNvPicPr preferRelativeResize="0"/>
          <p:nvPr/>
        </p:nvPicPr>
        <p:blipFill rotWithShape="1">
          <a:blip r:embed="rId3">
            <a:alphaModFix/>
          </a:blip>
          <a:srcRect b="0" l="0" r="0" t="0"/>
          <a:stretch/>
        </p:blipFill>
        <p:spPr>
          <a:xfrm>
            <a:off x="454025" y="4641850"/>
            <a:ext cx="450900" cy="180900"/>
          </a:xfrm>
          <a:prstGeom prst="rect">
            <a:avLst/>
          </a:prstGeom>
          <a:noFill/>
          <a:ln>
            <a:noFill/>
          </a:ln>
        </p:spPr>
      </p:pic>
      <p:pic>
        <p:nvPicPr>
          <p:cNvPr id="313" name="Shape 313"/>
          <p:cNvPicPr preferRelativeResize="0"/>
          <p:nvPr/>
        </p:nvPicPr>
        <p:blipFill rotWithShape="1">
          <a:blip r:embed="rId4">
            <a:alphaModFix/>
          </a:blip>
          <a:srcRect b="0" l="0" r="0" t="0"/>
          <a:stretch/>
        </p:blipFill>
        <p:spPr>
          <a:xfrm>
            <a:off x="439737" y="403225"/>
            <a:ext cx="1671600" cy="182700"/>
          </a:xfrm>
          <a:prstGeom prst="rect">
            <a:avLst/>
          </a:prstGeom>
          <a:noFill/>
          <a:ln>
            <a:noFill/>
          </a:ln>
        </p:spPr>
      </p:pic>
      <p:sp>
        <p:nvSpPr>
          <p:cNvPr id="314" name="Shape 314"/>
          <p:cNvSpPr txBox="1"/>
          <p:nvPr>
            <p:ph type="ctrTitle"/>
          </p:nvPr>
        </p:nvSpPr>
        <p:spPr>
          <a:xfrm>
            <a:off x="440327" y="1737692"/>
            <a:ext cx="5992200" cy="844500"/>
          </a:xfrm>
          <a:prstGeom prst="rect">
            <a:avLst/>
          </a:prstGeom>
          <a:noFill/>
          <a:ln>
            <a:noFill/>
          </a:ln>
        </p:spPr>
        <p:txBody>
          <a:bodyPr anchorCtr="0" anchor="t" bIns="91425" lIns="91425" rIns="91425" tIns="91425"/>
          <a:lstStyle>
            <a:lvl1pPr indent="0" lvl="0" marL="0" marR="0" rtl="0" algn="l">
              <a:spcBef>
                <a:spcPts val="0"/>
              </a:spcBef>
              <a:spcAft>
                <a:spcPts val="0"/>
              </a:spcAft>
              <a:buNone/>
              <a:defRPr b="0" i="0" sz="3200" u="none" cap="none" strike="noStrike">
                <a:solidFill>
                  <a:schemeClr val="accent1"/>
                </a:solidFill>
                <a:latin typeface="Arial"/>
                <a:ea typeface="Arial"/>
                <a:cs typeface="Arial"/>
                <a:sym typeface="Arial"/>
              </a:defRPr>
            </a:lvl1pPr>
            <a:lvl2pPr indent="0" lvl="1" marL="0" marR="0" rtl="0" algn="l">
              <a:spcBef>
                <a:spcPts val="0"/>
              </a:spcBef>
              <a:spcAft>
                <a:spcPts val="0"/>
              </a:spcAft>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None/>
              <a:defRPr b="0" i="0" sz="2000" u="none" cap="none" strike="noStrike">
                <a:solidFill>
                  <a:schemeClr val="accent1"/>
                </a:solidFill>
                <a:latin typeface="Arial"/>
                <a:ea typeface="Arial"/>
                <a:cs typeface="Arial"/>
                <a:sym typeface="Arial"/>
              </a:defRPr>
            </a:lvl9pPr>
          </a:lstStyle>
          <a:p/>
        </p:txBody>
      </p:sp>
      <p:sp>
        <p:nvSpPr>
          <p:cNvPr id="315" name="Shape 315"/>
          <p:cNvSpPr txBox="1"/>
          <p:nvPr>
            <p:ph idx="1" type="subTitle"/>
          </p:nvPr>
        </p:nvSpPr>
        <p:spPr>
          <a:xfrm>
            <a:off x="441900" y="2944166"/>
            <a:ext cx="3312900" cy="1055399"/>
          </a:xfrm>
          <a:prstGeom prst="rect">
            <a:avLst/>
          </a:prstGeom>
          <a:noFill/>
          <a:ln>
            <a:noFill/>
          </a:ln>
        </p:spPr>
        <p:txBody>
          <a:bodyPr anchorCtr="0" anchor="t" bIns="91425" lIns="91425" rIns="91425" tIns="91425"/>
          <a:lstStyle>
            <a:lvl1pPr indent="0" lvl="0" marL="0" marR="0" rtl="0" algn="l">
              <a:spcBef>
                <a:spcPts val="260"/>
              </a:spcBef>
              <a:spcAft>
                <a:spcPts val="0"/>
              </a:spcAft>
              <a:buClr>
                <a:srgbClr val="000000"/>
              </a:buClr>
              <a:buFont typeface="Arial"/>
              <a:buNone/>
              <a:defRPr b="0" i="0" sz="1300" u="none" cap="none" strike="noStrike">
                <a:solidFill>
                  <a:srgbClr val="000000"/>
                </a:solidFill>
                <a:latin typeface="Arial"/>
                <a:ea typeface="Arial"/>
                <a:cs typeface="Arial"/>
                <a:sym typeface="Arial"/>
              </a:defRPr>
            </a:lvl1pPr>
            <a:lvl2pPr indent="0" lvl="1" marL="457200" marR="0" rtl="0" algn="ctr">
              <a:spcBef>
                <a:spcPts val="300"/>
              </a:spcBef>
              <a:spcAft>
                <a:spcPts val="0"/>
              </a:spcAft>
              <a:buClr>
                <a:schemeClr val="lt1"/>
              </a:buClr>
              <a:buFont typeface="Arial"/>
              <a:buNone/>
              <a:defRPr b="0" i="0" sz="1800" u="none" cap="none" strike="noStrike">
                <a:solidFill>
                  <a:schemeClr val="lt1"/>
                </a:solidFill>
                <a:latin typeface="Arial"/>
                <a:ea typeface="Arial"/>
                <a:cs typeface="Arial"/>
                <a:sym typeface="Arial"/>
              </a:defRPr>
            </a:lvl2pPr>
            <a:lvl3pPr indent="0" lvl="2" marL="914400" marR="0" rtl="0" algn="ctr">
              <a:spcBef>
                <a:spcPts val="320"/>
              </a:spcBef>
              <a:spcAft>
                <a:spcPts val="0"/>
              </a:spcAft>
              <a:buClr>
                <a:schemeClr val="lt1"/>
              </a:buClr>
              <a:buFont typeface="Merriweather Sans"/>
              <a:buNone/>
              <a:defRPr b="0" i="0" sz="1600" u="none" cap="none" strike="noStrike">
                <a:solidFill>
                  <a:schemeClr val="lt1"/>
                </a:solidFill>
                <a:latin typeface="Arial"/>
                <a:ea typeface="Arial"/>
                <a:cs typeface="Arial"/>
                <a:sym typeface="Arial"/>
              </a:defRPr>
            </a:lvl3pPr>
            <a:lvl4pPr indent="0" lvl="3" marL="1371600" marR="0" rtl="0" algn="ctr">
              <a:spcBef>
                <a:spcPts val="280"/>
              </a:spcBef>
              <a:spcAft>
                <a:spcPts val="0"/>
              </a:spcAft>
              <a:buClr>
                <a:schemeClr val="lt1"/>
              </a:buClr>
              <a:buFont typeface="Arial"/>
              <a:buNone/>
              <a:defRPr b="0" i="0" sz="1400" u="none" cap="none" strike="noStrike">
                <a:solidFill>
                  <a:schemeClr val="lt1"/>
                </a:solidFill>
                <a:latin typeface="Arial"/>
                <a:ea typeface="Arial"/>
                <a:cs typeface="Arial"/>
                <a:sym typeface="Arial"/>
              </a:defRPr>
            </a:lvl4pPr>
            <a:lvl5pPr indent="0" lvl="4" marL="1828800" marR="0" rtl="0" algn="ctr">
              <a:spcBef>
                <a:spcPts val="240"/>
              </a:spcBef>
              <a:spcAft>
                <a:spcPts val="0"/>
              </a:spcAft>
              <a:buClr>
                <a:schemeClr val="lt1"/>
              </a:buClr>
              <a:buFont typeface="Arial"/>
              <a:buNone/>
              <a:defRPr b="0" i="0" sz="1200" u="none" cap="none" strike="noStrike">
                <a:solidFill>
                  <a:schemeClr val="lt1"/>
                </a:solidFill>
                <a:latin typeface="Arial"/>
                <a:ea typeface="Arial"/>
                <a:cs typeface="Arial"/>
                <a:sym typeface="Arial"/>
              </a:defRPr>
            </a:lvl5pPr>
            <a:lvl6pPr indent="0" lvl="5" marL="2286000" marR="0" rtl="0" algn="ctr">
              <a:spcBef>
                <a:spcPts val="400"/>
              </a:spcBef>
              <a:buClr>
                <a:schemeClr val="lt1"/>
              </a:buClr>
              <a:buFont typeface="Arial"/>
              <a:buNone/>
              <a:defRPr b="0" i="0" sz="2000" u="none" cap="none" strike="noStrike">
                <a:solidFill>
                  <a:schemeClr val="lt1"/>
                </a:solidFill>
                <a:latin typeface="Arial"/>
                <a:ea typeface="Arial"/>
                <a:cs typeface="Arial"/>
                <a:sym typeface="Arial"/>
              </a:defRPr>
            </a:lvl6pPr>
            <a:lvl7pPr indent="0" lvl="6" marL="2743200" marR="0" rtl="0" algn="ctr">
              <a:spcBef>
                <a:spcPts val="400"/>
              </a:spcBef>
              <a:buClr>
                <a:schemeClr val="lt1"/>
              </a:buClr>
              <a:buFont typeface="Arial"/>
              <a:buNone/>
              <a:defRPr b="0" i="0" sz="2000" u="none" cap="none" strike="noStrike">
                <a:solidFill>
                  <a:schemeClr val="lt1"/>
                </a:solidFill>
                <a:latin typeface="Arial"/>
                <a:ea typeface="Arial"/>
                <a:cs typeface="Arial"/>
                <a:sym typeface="Arial"/>
              </a:defRPr>
            </a:lvl7pPr>
            <a:lvl8pPr indent="0" lvl="7" marL="3200400" marR="0" rtl="0" algn="ctr">
              <a:spcBef>
                <a:spcPts val="400"/>
              </a:spcBef>
              <a:buClr>
                <a:schemeClr val="lt1"/>
              </a:buClr>
              <a:buFont typeface="Arial"/>
              <a:buNone/>
              <a:defRPr b="0" i="0" sz="2000" u="none" cap="none" strike="noStrike">
                <a:solidFill>
                  <a:schemeClr val="lt1"/>
                </a:solidFill>
                <a:latin typeface="Arial"/>
                <a:ea typeface="Arial"/>
                <a:cs typeface="Arial"/>
                <a:sym typeface="Arial"/>
              </a:defRPr>
            </a:lvl8pPr>
            <a:lvl9pPr indent="0" lvl="8" marL="3657600" marR="0" rtl="0" algn="ctr">
              <a:spcBef>
                <a:spcPts val="400"/>
              </a:spcBef>
              <a:buClr>
                <a:schemeClr val="lt1"/>
              </a:buClr>
              <a:buFont typeface="Arial"/>
              <a:buNone/>
              <a:defRPr b="0" i="0" sz="20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nd Content">
    <p:spTree>
      <p:nvGrpSpPr>
        <p:cNvPr id="316" name="Shape 316"/>
        <p:cNvGrpSpPr/>
        <p:nvPr/>
      </p:nvGrpSpPr>
      <p:grpSpPr>
        <a:xfrm>
          <a:off x="0" y="0"/>
          <a:ext cx="0" cy="0"/>
          <a:chOff x="0" y="0"/>
          <a:chExt cx="0" cy="0"/>
        </a:xfrm>
      </p:grpSpPr>
      <p:pic>
        <p:nvPicPr>
          <p:cNvPr descr="Untitled-1.png" id="317" name="Shape 317"/>
          <p:cNvPicPr preferRelativeResize="0"/>
          <p:nvPr/>
        </p:nvPicPr>
        <p:blipFill rotWithShape="1">
          <a:blip r:embed="rId2">
            <a:alphaModFix/>
          </a:blip>
          <a:srcRect b="0" l="0" r="0" t="0"/>
          <a:stretch/>
        </p:blipFill>
        <p:spPr>
          <a:xfrm>
            <a:off x="7705725" y="4740275"/>
            <a:ext cx="822300" cy="87300"/>
          </a:xfrm>
          <a:prstGeom prst="rect">
            <a:avLst/>
          </a:prstGeom>
          <a:noFill/>
          <a:ln>
            <a:noFill/>
          </a:ln>
        </p:spPr>
      </p:pic>
      <p:sp>
        <p:nvSpPr>
          <p:cNvPr id="318" name="Shape 318"/>
          <p:cNvSpPr txBox="1"/>
          <p:nvPr/>
        </p:nvSpPr>
        <p:spPr>
          <a:xfrm>
            <a:off x="8355013" y="4732337"/>
            <a:ext cx="339600" cy="108000"/>
          </a:xfrm>
          <a:prstGeom prst="rect">
            <a:avLst/>
          </a:prstGeom>
          <a:noFill/>
          <a:ln>
            <a:noFill/>
          </a:ln>
        </p:spPr>
        <p:txBody>
          <a:bodyPr anchorCtr="0" anchor="b" bIns="0" lIns="0" rIns="0" tIns="0">
            <a:noAutofit/>
          </a:bodyPr>
          <a:lstStyle/>
          <a:p>
            <a:pPr indent="0" lvl="0" marL="0" marR="0" rtl="0" algn="r">
              <a:spcBef>
                <a:spcPts val="0"/>
              </a:spcBef>
              <a:spcAft>
                <a:spcPts val="0"/>
              </a:spcAft>
              <a:buSzPct val="25000"/>
              <a:buNone/>
            </a:pPr>
            <a:fld id="{00000000-1234-1234-1234-123412341234}" type="slidenum">
              <a:rPr lang="en-US" sz="700">
                <a:solidFill>
                  <a:srgbClr val="000000"/>
                </a:solidFill>
                <a:latin typeface="Arial"/>
                <a:ea typeface="Arial"/>
                <a:cs typeface="Arial"/>
                <a:sym typeface="Arial"/>
              </a:rPr>
              <a:t>‹#›</a:t>
            </a:fld>
          </a:p>
        </p:txBody>
      </p:sp>
      <p:pic>
        <p:nvPicPr>
          <p:cNvPr id="319" name="Shape 319"/>
          <p:cNvPicPr preferRelativeResize="0"/>
          <p:nvPr/>
        </p:nvPicPr>
        <p:blipFill rotWithShape="1">
          <a:blip r:embed="rId3">
            <a:alphaModFix/>
          </a:blip>
          <a:srcRect b="0" l="0" r="0" t="0"/>
          <a:stretch/>
        </p:blipFill>
        <p:spPr>
          <a:xfrm>
            <a:off x="447675" y="4676775"/>
            <a:ext cx="360300" cy="144600"/>
          </a:xfrm>
          <a:prstGeom prst="rect">
            <a:avLst/>
          </a:prstGeom>
          <a:noFill/>
          <a:ln>
            <a:noFill/>
          </a:ln>
        </p:spPr>
      </p:pic>
      <p:sp>
        <p:nvSpPr>
          <p:cNvPr id="320" name="Shape 320"/>
          <p:cNvSpPr txBox="1"/>
          <p:nvPr>
            <p:ph idx="1" type="body"/>
          </p:nvPr>
        </p:nvSpPr>
        <p:spPr>
          <a:xfrm>
            <a:off x="458777" y="1048748"/>
            <a:ext cx="8244900" cy="3249300"/>
          </a:xfrm>
          <a:prstGeom prst="rect">
            <a:avLst/>
          </a:prstGeom>
          <a:noFill/>
          <a:ln>
            <a:noFill/>
          </a:ln>
        </p:spPr>
        <p:txBody>
          <a:bodyPr anchorCtr="0" anchor="t" bIns="91425" lIns="91425" rIns="91425" tIns="91425"/>
          <a:lstStyle>
            <a:lvl1pPr indent="0" lvl="0" marL="0" marR="0" rtl="0" algn="l">
              <a:lnSpc>
                <a:spcPct val="100000"/>
              </a:lnSpc>
              <a:spcBef>
                <a:spcPts val="400"/>
              </a:spcBef>
              <a:spcAft>
                <a:spcPts val="0"/>
              </a:spcAft>
              <a:buClr>
                <a:schemeClr val="dk2"/>
              </a:buClr>
              <a:buFont typeface="Arial"/>
              <a:buNone/>
              <a:defRPr b="0" i="0" sz="2000" u="none" cap="none" strike="noStrike">
                <a:solidFill>
                  <a:schemeClr val="dk2"/>
                </a:solidFill>
                <a:latin typeface="Arial"/>
                <a:ea typeface="Arial"/>
                <a:cs typeface="Arial"/>
                <a:sym typeface="Arial"/>
              </a:defRPr>
            </a:lvl1pPr>
            <a:lvl2pPr indent="-48259" lvl="1" marL="457200" marR="0" rtl="0" algn="l">
              <a:lnSpc>
                <a:spcPct val="100000"/>
              </a:lnSpc>
              <a:spcBef>
                <a:spcPts val="300"/>
              </a:spcBef>
              <a:spcAft>
                <a:spcPts val="0"/>
              </a:spcAft>
              <a:buClr>
                <a:schemeClr val="dk2"/>
              </a:buClr>
              <a:buSzPct val="79999"/>
              <a:buFont typeface="Arial"/>
              <a:buChar char="•"/>
              <a:defRPr b="0" i="0" sz="1800" u="none" cap="none" strike="noStrike">
                <a:solidFill>
                  <a:schemeClr val="dk2"/>
                </a:solidFill>
                <a:latin typeface="Arial"/>
                <a:ea typeface="Arial"/>
                <a:cs typeface="Arial"/>
                <a:sym typeface="Arial"/>
              </a:defRPr>
            </a:lvl2pPr>
            <a:lvl3pPr indent="-38100" lvl="2" marL="685800" marR="0" rtl="0" algn="l">
              <a:lnSpc>
                <a:spcPct val="100000"/>
              </a:lnSpc>
              <a:spcBef>
                <a:spcPts val="320"/>
              </a:spcBef>
              <a:spcAft>
                <a:spcPts val="0"/>
              </a:spcAft>
              <a:buClr>
                <a:schemeClr val="dk2"/>
              </a:buClr>
              <a:buSzPct val="100000"/>
              <a:buFont typeface="Merriweather Sans"/>
              <a:buChar char="–"/>
              <a:defRPr b="0" i="0" sz="1600" u="none" cap="none" strike="noStrike">
                <a:solidFill>
                  <a:schemeClr val="dk2"/>
                </a:solidFill>
                <a:latin typeface="Arial"/>
                <a:ea typeface="Arial"/>
                <a:cs typeface="Arial"/>
                <a:sym typeface="Arial"/>
              </a:defRPr>
            </a:lvl3pPr>
            <a:lvl4pPr indent="-68580" lvl="3" marL="914400" marR="0" rtl="0" algn="l">
              <a:lnSpc>
                <a:spcPct val="100000"/>
              </a:lnSpc>
              <a:spcBef>
                <a:spcPts val="280"/>
              </a:spcBef>
              <a:spcAft>
                <a:spcPts val="0"/>
              </a:spcAft>
              <a:buClr>
                <a:schemeClr val="dk2"/>
              </a:buClr>
              <a:buSzPct val="80000"/>
              <a:buFont typeface="Arial"/>
              <a:buChar char="•"/>
              <a:defRPr b="0" i="0" sz="1400" u="none" cap="none" strike="noStrike">
                <a:solidFill>
                  <a:schemeClr val="dk2"/>
                </a:solidFill>
                <a:latin typeface="Arial"/>
                <a:ea typeface="Arial"/>
                <a:cs typeface="Arial"/>
                <a:sym typeface="Arial"/>
              </a:defRPr>
            </a:lvl4pPr>
            <a:lvl5pPr indent="-63500" lvl="4" marL="1143000" marR="0" rtl="0" algn="l">
              <a:lnSpc>
                <a:spcPct val="100000"/>
              </a:lnSpc>
              <a:spcBef>
                <a:spcPts val="240"/>
              </a:spcBef>
              <a:spcAft>
                <a:spcPts val="0"/>
              </a:spcAft>
              <a:buClr>
                <a:schemeClr val="dk2"/>
              </a:buClr>
              <a:buSzPct val="100000"/>
              <a:buFont typeface="Arial"/>
              <a:buChar char="»"/>
              <a:defRPr b="0" i="0" sz="1200" u="none" cap="none" strike="noStrike">
                <a:solidFill>
                  <a:schemeClr val="dk2"/>
                </a:solidFill>
                <a:latin typeface="Arial"/>
                <a:ea typeface="Arial"/>
                <a:cs typeface="Arial"/>
                <a:sym typeface="Arial"/>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321" name="Shape 321"/>
          <p:cNvSpPr txBox="1"/>
          <p:nvPr>
            <p:ph type="title"/>
          </p:nvPr>
        </p:nvSpPr>
        <p:spPr>
          <a:xfrm>
            <a:off x="457200" y="393700"/>
            <a:ext cx="8229600" cy="308100"/>
          </a:xfrm>
          <a:prstGeom prst="rect">
            <a:avLst/>
          </a:prstGeom>
          <a:noFill/>
          <a:ln>
            <a:noFill/>
          </a:ln>
        </p:spPr>
        <p:txBody>
          <a:bodyPr anchorCtr="0" anchor="t" bIns="91425" lIns="91425" rIns="91425" tIns="91425"/>
          <a:lstStyle>
            <a:lvl1pPr indent="0" lvl="0" marL="0" marR="0" rtl="0" algn="l">
              <a:spcBef>
                <a:spcPts val="0"/>
              </a:spcBef>
              <a:spcAft>
                <a:spcPts val="0"/>
              </a:spcAft>
              <a:buNone/>
              <a:defRPr b="0" i="0" sz="2000" u="none" cap="none" strike="noStrike">
                <a:solidFill>
                  <a:schemeClr val="accent1"/>
                </a:solidFill>
                <a:latin typeface="Arial"/>
                <a:ea typeface="Arial"/>
                <a:cs typeface="Arial"/>
                <a:sym typeface="Arial"/>
              </a:defRPr>
            </a:lvl1pPr>
            <a:lvl2pPr indent="0" lvl="1" marL="0" marR="0" rtl="0" algn="l">
              <a:spcBef>
                <a:spcPts val="0"/>
              </a:spcBef>
              <a:spcAft>
                <a:spcPts val="0"/>
              </a:spcAft>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None/>
              <a:defRPr b="0" i="0" sz="2000" u="none" cap="none" strike="noStrike">
                <a:solidFill>
                  <a:schemeClr val="accent1"/>
                </a:solidFill>
                <a:latin typeface="Arial"/>
                <a:ea typeface="Arial"/>
                <a:cs typeface="Arial"/>
                <a:sym typeface="Arial"/>
              </a:defRPr>
            </a:lvl9pPr>
          </a:lstStyle>
          <a:p/>
        </p:txBody>
      </p:sp>
      <p:sp>
        <p:nvSpPr>
          <p:cNvPr id="322" name="Shape 322"/>
          <p:cNvSpPr/>
          <p:nvPr/>
        </p:nvSpPr>
        <p:spPr>
          <a:xfrm>
            <a:off x="6900863" y="0"/>
            <a:ext cx="125400" cy="5016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3" name="Shape 323"/>
          <p:cNvSpPr/>
          <p:nvPr/>
        </p:nvSpPr>
        <p:spPr>
          <a:xfrm>
            <a:off x="7426325" y="0"/>
            <a:ext cx="114300" cy="3033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4" name="Shape 324"/>
          <p:cNvSpPr/>
          <p:nvPr/>
        </p:nvSpPr>
        <p:spPr>
          <a:xfrm>
            <a:off x="2844800" y="4906962"/>
            <a:ext cx="84000" cy="2556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5" name="Shape 325"/>
          <p:cNvSpPr/>
          <p:nvPr/>
        </p:nvSpPr>
        <p:spPr>
          <a:xfrm>
            <a:off x="3454400" y="4687887"/>
            <a:ext cx="125400" cy="460500"/>
          </a:xfrm>
          <a:prstGeom prst="rect">
            <a:avLst/>
          </a:prstGeom>
          <a:solidFill>
            <a:srgbClr val="00B4A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6" name="Shape 326"/>
          <p:cNvSpPr/>
          <p:nvPr/>
        </p:nvSpPr>
        <p:spPr>
          <a:xfrm>
            <a:off x="6518275" y="4906962"/>
            <a:ext cx="125400" cy="236400"/>
          </a:xfrm>
          <a:prstGeom prst="rect">
            <a:avLst/>
          </a:prstGeom>
          <a:solidFill>
            <a:srgbClr val="FF505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7" name="Shape 327"/>
          <p:cNvSpPr/>
          <p:nvPr/>
        </p:nvSpPr>
        <p:spPr>
          <a:xfrm>
            <a:off x="1289050" y="5011737"/>
            <a:ext cx="125400" cy="1317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reaker page">
    <p:spTree>
      <p:nvGrpSpPr>
        <p:cNvPr id="328" name="Shape 328"/>
        <p:cNvGrpSpPr/>
        <p:nvPr/>
      </p:nvGrpSpPr>
      <p:grpSpPr>
        <a:xfrm>
          <a:off x="0" y="0"/>
          <a:ext cx="0" cy="0"/>
          <a:chOff x="0" y="0"/>
          <a:chExt cx="0" cy="0"/>
        </a:xfrm>
      </p:grpSpPr>
      <p:sp>
        <p:nvSpPr>
          <p:cNvPr id="329" name="Shape 329"/>
          <p:cNvSpPr txBox="1"/>
          <p:nvPr>
            <p:ph type="title"/>
          </p:nvPr>
        </p:nvSpPr>
        <p:spPr>
          <a:xfrm>
            <a:off x="457200" y="2346960"/>
            <a:ext cx="6279300" cy="430800"/>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2800" u="none" cap="none" strike="noStrike">
                <a:solidFill>
                  <a:srgbClr val="000000"/>
                </a:solidFill>
                <a:latin typeface="Arial"/>
                <a:ea typeface="Arial"/>
                <a:cs typeface="Arial"/>
                <a:sym typeface="Arial"/>
              </a:defRPr>
            </a:lvl1pPr>
            <a:lvl2pPr indent="0" lvl="1" marL="0" marR="0" rtl="0" algn="l">
              <a:spcBef>
                <a:spcPts val="0"/>
              </a:spcBef>
              <a:spcAft>
                <a:spcPts val="0"/>
              </a:spcAft>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None/>
              <a:defRPr b="0" i="0" sz="2000" u="none" cap="none" strike="noStrike">
                <a:solidFill>
                  <a:schemeClr val="accent1"/>
                </a:solidFill>
                <a:latin typeface="Arial"/>
                <a:ea typeface="Arial"/>
                <a:cs typeface="Arial"/>
                <a:sym typeface="Arial"/>
              </a:defRPr>
            </a:lvl9pPr>
          </a:lstStyle>
          <a:p/>
        </p:txBody>
      </p:sp>
      <p:sp>
        <p:nvSpPr>
          <p:cNvPr id="330" name="Shape 330"/>
          <p:cNvSpPr/>
          <p:nvPr/>
        </p:nvSpPr>
        <p:spPr>
          <a:xfrm>
            <a:off x="6900863" y="0"/>
            <a:ext cx="125400" cy="5016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1" name="Shape 331"/>
          <p:cNvSpPr/>
          <p:nvPr/>
        </p:nvSpPr>
        <p:spPr>
          <a:xfrm>
            <a:off x="7426325" y="0"/>
            <a:ext cx="114300" cy="3033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2" name="Shape 332"/>
          <p:cNvSpPr/>
          <p:nvPr/>
        </p:nvSpPr>
        <p:spPr>
          <a:xfrm>
            <a:off x="2844800" y="4906962"/>
            <a:ext cx="84000" cy="2556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3" name="Shape 333"/>
          <p:cNvSpPr/>
          <p:nvPr/>
        </p:nvSpPr>
        <p:spPr>
          <a:xfrm>
            <a:off x="3454400" y="4687887"/>
            <a:ext cx="125400" cy="460500"/>
          </a:xfrm>
          <a:prstGeom prst="rect">
            <a:avLst/>
          </a:prstGeom>
          <a:solidFill>
            <a:srgbClr val="00B4A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4" name="Shape 334"/>
          <p:cNvSpPr/>
          <p:nvPr/>
        </p:nvSpPr>
        <p:spPr>
          <a:xfrm>
            <a:off x="6518275" y="4906962"/>
            <a:ext cx="125400" cy="236400"/>
          </a:xfrm>
          <a:prstGeom prst="rect">
            <a:avLst/>
          </a:prstGeom>
          <a:solidFill>
            <a:srgbClr val="FF505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5" name="Shape 335"/>
          <p:cNvSpPr/>
          <p:nvPr/>
        </p:nvSpPr>
        <p:spPr>
          <a:xfrm>
            <a:off x="1289050" y="5011737"/>
            <a:ext cx="125400" cy="1317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hoto page">
    <p:spTree>
      <p:nvGrpSpPr>
        <p:cNvPr id="336" name="Shape 336"/>
        <p:cNvGrpSpPr/>
        <p:nvPr/>
      </p:nvGrpSpPr>
      <p:grpSpPr>
        <a:xfrm>
          <a:off x="0" y="0"/>
          <a:ext cx="0" cy="0"/>
          <a:chOff x="0" y="0"/>
          <a:chExt cx="0" cy="0"/>
        </a:xfrm>
      </p:grpSpPr>
      <p:sp>
        <p:nvSpPr>
          <p:cNvPr id="337" name="Shape 337"/>
          <p:cNvSpPr/>
          <p:nvPr>
            <p:ph idx="2" type="pic"/>
          </p:nvPr>
        </p:nvSpPr>
        <p:spPr>
          <a:xfrm>
            <a:off x="0" y="0"/>
            <a:ext cx="9144000" cy="5143500"/>
          </a:xfrm>
          <a:prstGeom prst="rect">
            <a:avLst/>
          </a:prstGeom>
          <a:noFill/>
          <a:ln>
            <a:noFill/>
          </a:ln>
        </p:spPr>
        <p:txBody>
          <a:bodyPr anchorCtr="0" anchor="t" bIns="91425" lIns="91425" rIns="91425" tIns="91425"/>
          <a:lstStyle>
            <a:lvl1pPr indent="-342900" lvl="0" marL="342900" marR="0" rtl="0" algn="l">
              <a:spcBef>
                <a:spcPts val="400"/>
              </a:spcBef>
              <a:spcAft>
                <a:spcPts val="0"/>
              </a:spcAft>
              <a:buNone/>
              <a:defRPr b="0" i="0" sz="2000" u="none" cap="none" strike="noStrike">
                <a:solidFill>
                  <a:schemeClr val="dk2"/>
                </a:solidFill>
                <a:latin typeface="Arial"/>
                <a:ea typeface="Arial"/>
                <a:cs typeface="Arial"/>
                <a:sym typeface="Arial"/>
              </a:defRPr>
            </a:lvl1pPr>
            <a:lvl2pPr indent="-48259" lvl="1" marL="457200" marR="0" rtl="0" algn="l">
              <a:spcBef>
                <a:spcPts val="300"/>
              </a:spcBef>
              <a:spcAft>
                <a:spcPts val="0"/>
              </a:spcAft>
              <a:buClr>
                <a:schemeClr val="dk2"/>
              </a:buClr>
              <a:buSzPct val="79999"/>
              <a:buFont typeface="Arial"/>
              <a:buChar char="•"/>
              <a:defRPr b="0" i="0" sz="1800" u="none" cap="none" strike="noStrike">
                <a:solidFill>
                  <a:schemeClr val="dk2"/>
                </a:solidFill>
                <a:latin typeface="Arial"/>
                <a:ea typeface="Arial"/>
                <a:cs typeface="Arial"/>
                <a:sym typeface="Arial"/>
              </a:defRPr>
            </a:lvl2pPr>
            <a:lvl3pPr indent="-38100" lvl="2" marL="685800" marR="0" rtl="0" algn="l">
              <a:spcBef>
                <a:spcPts val="320"/>
              </a:spcBef>
              <a:spcAft>
                <a:spcPts val="0"/>
              </a:spcAft>
              <a:buClr>
                <a:schemeClr val="dk2"/>
              </a:buClr>
              <a:buSzPct val="100000"/>
              <a:buFont typeface="Merriweather Sans"/>
              <a:buChar char="–"/>
              <a:defRPr b="0" i="0" sz="1600" u="none" cap="none" strike="noStrike">
                <a:solidFill>
                  <a:schemeClr val="dk2"/>
                </a:solidFill>
                <a:latin typeface="Arial"/>
                <a:ea typeface="Arial"/>
                <a:cs typeface="Arial"/>
                <a:sym typeface="Arial"/>
              </a:defRPr>
            </a:lvl3pPr>
            <a:lvl4pPr indent="-68580" lvl="3" marL="914400" marR="0" rtl="0" algn="l">
              <a:spcBef>
                <a:spcPts val="280"/>
              </a:spcBef>
              <a:spcAft>
                <a:spcPts val="0"/>
              </a:spcAft>
              <a:buClr>
                <a:schemeClr val="dk2"/>
              </a:buClr>
              <a:buSzPct val="80000"/>
              <a:buFont typeface="Arial"/>
              <a:buChar char="•"/>
              <a:defRPr b="0" i="0" sz="1400" u="none" cap="none" strike="noStrike">
                <a:solidFill>
                  <a:schemeClr val="dk2"/>
                </a:solidFill>
                <a:latin typeface="Arial"/>
                <a:ea typeface="Arial"/>
                <a:cs typeface="Arial"/>
                <a:sym typeface="Arial"/>
              </a:defRPr>
            </a:lvl4pPr>
            <a:lvl5pPr indent="-63500" lvl="4" marL="1143000" marR="0" rtl="0" algn="l">
              <a:spcBef>
                <a:spcPts val="240"/>
              </a:spcBef>
              <a:spcAft>
                <a:spcPts val="0"/>
              </a:spcAft>
              <a:buClr>
                <a:schemeClr val="dk2"/>
              </a:buClr>
              <a:buSzPct val="100000"/>
              <a:buFont typeface="Arial"/>
              <a:buChar char="»"/>
              <a:defRPr b="0" i="0" sz="1200" u="none" cap="none" strike="noStrike">
                <a:solidFill>
                  <a:schemeClr val="dk2"/>
                </a:solidFill>
                <a:latin typeface="Arial"/>
                <a:ea typeface="Arial"/>
                <a:cs typeface="Arial"/>
                <a:sym typeface="Arial"/>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338" name="Shape 338"/>
          <p:cNvSpPr txBox="1"/>
          <p:nvPr>
            <p:ph type="title"/>
          </p:nvPr>
        </p:nvSpPr>
        <p:spPr>
          <a:xfrm>
            <a:off x="457200" y="2346960"/>
            <a:ext cx="6279300" cy="430800"/>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2800" u="none" cap="none" strike="noStrike">
                <a:solidFill>
                  <a:srgbClr val="FFFFFF"/>
                </a:solidFill>
                <a:latin typeface="Arial"/>
                <a:ea typeface="Arial"/>
                <a:cs typeface="Arial"/>
                <a:sym typeface="Arial"/>
              </a:defRPr>
            </a:lvl1pPr>
            <a:lvl2pPr indent="0" lvl="1" marL="0" marR="0" rtl="0" algn="l">
              <a:spcBef>
                <a:spcPts val="0"/>
              </a:spcBef>
              <a:spcAft>
                <a:spcPts val="0"/>
              </a:spcAft>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None/>
              <a:defRPr b="0" i="0" sz="2000" u="none" cap="none" strike="noStrike">
                <a:solidFill>
                  <a:schemeClr val="accent1"/>
                </a:solidFill>
                <a:latin typeface="Arial"/>
                <a:ea typeface="Arial"/>
                <a:cs typeface="Arial"/>
                <a:sym typeface="Arial"/>
              </a:defRPr>
            </a:lvl9pPr>
          </a:lstStyle>
          <a:p/>
        </p:txBody>
      </p:sp>
      <p:sp>
        <p:nvSpPr>
          <p:cNvPr id="339" name="Shape 339"/>
          <p:cNvSpPr/>
          <p:nvPr/>
        </p:nvSpPr>
        <p:spPr>
          <a:xfrm>
            <a:off x="6900863" y="0"/>
            <a:ext cx="125400" cy="5016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0" name="Shape 340"/>
          <p:cNvSpPr/>
          <p:nvPr/>
        </p:nvSpPr>
        <p:spPr>
          <a:xfrm>
            <a:off x="7426325" y="0"/>
            <a:ext cx="114300" cy="3033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1" name="Shape 341"/>
          <p:cNvSpPr/>
          <p:nvPr/>
        </p:nvSpPr>
        <p:spPr>
          <a:xfrm>
            <a:off x="2844800" y="4906962"/>
            <a:ext cx="84000" cy="2556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2" name="Shape 342"/>
          <p:cNvSpPr/>
          <p:nvPr/>
        </p:nvSpPr>
        <p:spPr>
          <a:xfrm>
            <a:off x="3454400" y="4687887"/>
            <a:ext cx="125400" cy="460500"/>
          </a:xfrm>
          <a:prstGeom prst="rect">
            <a:avLst/>
          </a:prstGeom>
          <a:solidFill>
            <a:srgbClr val="00B4A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3" name="Shape 343"/>
          <p:cNvSpPr/>
          <p:nvPr/>
        </p:nvSpPr>
        <p:spPr>
          <a:xfrm>
            <a:off x="6518275" y="4906962"/>
            <a:ext cx="125400" cy="236400"/>
          </a:xfrm>
          <a:prstGeom prst="rect">
            <a:avLst/>
          </a:prstGeom>
          <a:solidFill>
            <a:srgbClr val="FF505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4" name="Shape 344"/>
          <p:cNvSpPr/>
          <p:nvPr/>
        </p:nvSpPr>
        <p:spPr>
          <a:xfrm>
            <a:off x="1289050" y="5011737"/>
            <a:ext cx="125400" cy="1317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content, quote">
    <p:spTree>
      <p:nvGrpSpPr>
        <p:cNvPr id="345" name="Shape 345"/>
        <p:cNvGrpSpPr/>
        <p:nvPr/>
      </p:nvGrpSpPr>
      <p:grpSpPr>
        <a:xfrm>
          <a:off x="0" y="0"/>
          <a:ext cx="0" cy="0"/>
          <a:chOff x="0" y="0"/>
          <a:chExt cx="0" cy="0"/>
        </a:xfrm>
      </p:grpSpPr>
      <p:sp>
        <p:nvSpPr>
          <p:cNvPr id="346" name="Shape 346"/>
          <p:cNvSpPr txBox="1"/>
          <p:nvPr/>
        </p:nvSpPr>
        <p:spPr>
          <a:xfrm>
            <a:off x="8355013" y="4732337"/>
            <a:ext cx="339600" cy="108000"/>
          </a:xfrm>
          <a:prstGeom prst="rect">
            <a:avLst/>
          </a:prstGeom>
          <a:noFill/>
          <a:ln>
            <a:noFill/>
          </a:ln>
        </p:spPr>
        <p:txBody>
          <a:bodyPr anchorCtr="0" anchor="b" bIns="0" lIns="0" rIns="0" tIns="0">
            <a:noAutofit/>
          </a:bodyPr>
          <a:lstStyle/>
          <a:p>
            <a:pPr indent="0" lvl="0" marL="0" marR="0" rtl="0" algn="r">
              <a:spcBef>
                <a:spcPts val="0"/>
              </a:spcBef>
              <a:spcAft>
                <a:spcPts val="0"/>
              </a:spcAft>
              <a:buSzPct val="25000"/>
              <a:buNone/>
            </a:pPr>
            <a:fld id="{00000000-1234-1234-1234-123412341234}" type="slidenum">
              <a:rPr lang="en-US" sz="700">
                <a:solidFill>
                  <a:srgbClr val="000000"/>
                </a:solidFill>
                <a:latin typeface="Arial"/>
                <a:ea typeface="Arial"/>
                <a:cs typeface="Arial"/>
                <a:sym typeface="Arial"/>
              </a:rPr>
              <a:t>‹#›</a:t>
            </a:fld>
          </a:p>
        </p:txBody>
      </p:sp>
      <p:pic>
        <p:nvPicPr>
          <p:cNvPr id="347" name="Shape 347"/>
          <p:cNvPicPr preferRelativeResize="0"/>
          <p:nvPr/>
        </p:nvPicPr>
        <p:blipFill rotWithShape="1">
          <a:blip r:embed="rId2">
            <a:alphaModFix/>
          </a:blip>
          <a:srcRect b="0" l="0" r="0" t="0"/>
          <a:stretch/>
        </p:blipFill>
        <p:spPr>
          <a:xfrm>
            <a:off x="447675" y="4676775"/>
            <a:ext cx="360300" cy="144600"/>
          </a:xfrm>
          <a:prstGeom prst="rect">
            <a:avLst/>
          </a:prstGeom>
          <a:noFill/>
          <a:ln>
            <a:noFill/>
          </a:ln>
        </p:spPr>
      </p:pic>
      <p:pic>
        <p:nvPicPr>
          <p:cNvPr descr="Untitled-1.png" id="348" name="Shape 348"/>
          <p:cNvPicPr preferRelativeResize="0"/>
          <p:nvPr/>
        </p:nvPicPr>
        <p:blipFill rotWithShape="1">
          <a:blip r:embed="rId3">
            <a:alphaModFix/>
          </a:blip>
          <a:srcRect b="0" l="0" r="0" t="0"/>
          <a:stretch/>
        </p:blipFill>
        <p:spPr>
          <a:xfrm>
            <a:off x="7705725" y="4740275"/>
            <a:ext cx="822300" cy="87300"/>
          </a:xfrm>
          <a:prstGeom prst="rect">
            <a:avLst/>
          </a:prstGeom>
          <a:noFill/>
          <a:ln>
            <a:noFill/>
          </a:ln>
        </p:spPr>
      </p:pic>
      <p:sp>
        <p:nvSpPr>
          <p:cNvPr id="349" name="Shape 349"/>
          <p:cNvSpPr txBox="1"/>
          <p:nvPr>
            <p:ph idx="1" type="body"/>
          </p:nvPr>
        </p:nvSpPr>
        <p:spPr>
          <a:xfrm>
            <a:off x="457200" y="1936540"/>
            <a:ext cx="4675800" cy="1654200"/>
          </a:xfrm>
          <a:prstGeom prst="rect">
            <a:avLst/>
          </a:prstGeom>
          <a:noFill/>
          <a:ln>
            <a:noFill/>
          </a:ln>
        </p:spPr>
        <p:txBody>
          <a:bodyPr anchorCtr="0" anchor="t" bIns="91425" lIns="91425" rIns="91425" tIns="91425"/>
          <a:lstStyle>
            <a:lvl1pPr indent="0" lvl="0" marL="0" marR="0" rtl="0" algn="l">
              <a:lnSpc>
                <a:spcPct val="120000"/>
              </a:lnSpc>
              <a:spcBef>
                <a:spcPts val="600"/>
              </a:spcBef>
              <a:spcAft>
                <a:spcPts val="1200"/>
              </a:spcAft>
              <a:buNone/>
              <a:defRPr b="0" i="0" sz="3000" u="none" cap="none" strike="noStrike">
                <a:solidFill>
                  <a:schemeClr val="accent1"/>
                </a:solidFill>
                <a:latin typeface="Arial"/>
                <a:ea typeface="Arial"/>
                <a:cs typeface="Arial"/>
                <a:sym typeface="Arial"/>
              </a:defRPr>
            </a:lvl1pPr>
            <a:lvl2pPr indent="-48259" lvl="1" marL="457200" marR="0" rtl="0" algn="l">
              <a:spcBef>
                <a:spcPts val="300"/>
              </a:spcBef>
              <a:spcAft>
                <a:spcPts val="0"/>
              </a:spcAft>
              <a:buClr>
                <a:schemeClr val="dk1"/>
              </a:buClr>
              <a:buSzPct val="79999"/>
              <a:buFont typeface="Arial"/>
              <a:buChar char="•"/>
              <a:defRPr b="0" i="0" sz="1800" u="none" cap="none" strike="noStrike">
                <a:solidFill>
                  <a:schemeClr val="dk1"/>
                </a:solidFill>
                <a:latin typeface="Arial"/>
                <a:ea typeface="Arial"/>
                <a:cs typeface="Arial"/>
                <a:sym typeface="Arial"/>
              </a:defRPr>
            </a:lvl2pPr>
            <a:lvl3pPr indent="-38100" lvl="2" marL="685800" marR="0" rtl="0" algn="l">
              <a:spcBef>
                <a:spcPts val="320"/>
              </a:spcBef>
              <a:spcAft>
                <a:spcPts val="0"/>
              </a:spcAft>
              <a:buClr>
                <a:schemeClr val="dk1"/>
              </a:buClr>
              <a:buSzPct val="100000"/>
              <a:buFont typeface="Merriweather Sans"/>
              <a:buChar char="–"/>
              <a:defRPr b="0" i="0" sz="1600" u="none" cap="none" strike="noStrike">
                <a:solidFill>
                  <a:schemeClr val="dk1"/>
                </a:solidFill>
                <a:latin typeface="Arial"/>
                <a:ea typeface="Arial"/>
                <a:cs typeface="Arial"/>
                <a:sym typeface="Arial"/>
              </a:defRPr>
            </a:lvl3pPr>
            <a:lvl4pPr indent="-68580" lvl="3" marL="914400" marR="0" rtl="0" algn="l">
              <a:spcBef>
                <a:spcPts val="280"/>
              </a:spcBef>
              <a:spcAft>
                <a:spcPts val="0"/>
              </a:spcAft>
              <a:buClr>
                <a:schemeClr val="dk1"/>
              </a:buClr>
              <a:buSzPct val="80000"/>
              <a:buFont typeface="Arial"/>
              <a:buChar char="•"/>
              <a:defRPr b="0" i="0" sz="1400" u="none" cap="none" strike="noStrike">
                <a:solidFill>
                  <a:schemeClr val="dk1"/>
                </a:solidFill>
                <a:latin typeface="Arial"/>
                <a:ea typeface="Arial"/>
                <a:cs typeface="Arial"/>
                <a:sym typeface="Arial"/>
              </a:defRPr>
            </a:lvl4pPr>
            <a:lvl5pPr indent="-63500" lvl="4" marL="1143000" marR="0" rtl="0" algn="l">
              <a:spcBef>
                <a:spcPts val="240"/>
              </a:spcBef>
              <a:spcAft>
                <a:spcPts val="0"/>
              </a:spcAft>
              <a:buClr>
                <a:schemeClr val="dk1"/>
              </a:buClr>
              <a:buSzPct val="100000"/>
              <a:buFont typeface="Arial"/>
              <a:buChar char="»"/>
              <a:defRPr b="0" i="0" sz="1200" u="none" cap="none" strike="noStrike">
                <a:solidFill>
                  <a:schemeClr val="dk1"/>
                </a:solidFill>
                <a:latin typeface="Arial"/>
                <a:ea typeface="Arial"/>
                <a:cs typeface="Arial"/>
                <a:sym typeface="Arial"/>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350" name="Shape 350"/>
          <p:cNvSpPr txBox="1"/>
          <p:nvPr>
            <p:ph type="title"/>
          </p:nvPr>
        </p:nvSpPr>
        <p:spPr>
          <a:xfrm>
            <a:off x="457200" y="393700"/>
            <a:ext cx="8229600" cy="308100"/>
          </a:xfrm>
          <a:prstGeom prst="rect">
            <a:avLst/>
          </a:prstGeom>
          <a:noFill/>
          <a:ln>
            <a:noFill/>
          </a:ln>
        </p:spPr>
        <p:txBody>
          <a:bodyPr anchorCtr="0" anchor="t" bIns="91425" lIns="91425" rIns="91425" tIns="91425"/>
          <a:lstStyle>
            <a:lvl1pPr indent="0" lvl="0" marL="0" marR="0" rtl="0" algn="l">
              <a:spcBef>
                <a:spcPts val="0"/>
              </a:spcBef>
              <a:spcAft>
                <a:spcPts val="0"/>
              </a:spcAft>
              <a:buNone/>
              <a:defRPr b="0" i="0" sz="2000" u="none" cap="none" strike="noStrike">
                <a:solidFill>
                  <a:schemeClr val="accent1"/>
                </a:solidFill>
                <a:latin typeface="Arial"/>
                <a:ea typeface="Arial"/>
                <a:cs typeface="Arial"/>
                <a:sym typeface="Arial"/>
              </a:defRPr>
            </a:lvl1pPr>
            <a:lvl2pPr indent="0" lvl="1" marL="0" marR="0" rtl="0" algn="l">
              <a:spcBef>
                <a:spcPts val="0"/>
              </a:spcBef>
              <a:spcAft>
                <a:spcPts val="0"/>
              </a:spcAft>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None/>
              <a:defRPr b="0" i="0" sz="2000" u="none" cap="none" strike="noStrike">
                <a:solidFill>
                  <a:schemeClr val="accent1"/>
                </a:solidFill>
                <a:latin typeface="Arial"/>
                <a:ea typeface="Arial"/>
                <a:cs typeface="Arial"/>
                <a:sym typeface="Arial"/>
              </a:defRPr>
            </a:lvl9pPr>
          </a:lstStyle>
          <a:p/>
        </p:txBody>
      </p:sp>
      <p:sp>
        <p:nvSpPr>
          <p:cNvPr id="351" name="Shape 351"/>
          <p:cNvSpPr txBox="1"/>
          <p:nvPr>
            <p:ph idx="2" type="body"/>
          </p:nvPr>
        </p:nvSpPr>
        <p:spPr>
          <a:xfrm>
            <a:off x="456522" y="1051561"/>
            <a:ext cx="7129500" cy="851100"/>
          </a:xfrm>
          <a:prstGeom prst="rect">
            <a:avLst/>
          </a:prstGeom>
          <a:noFill/>
          <a:ln>
            <a:noFill/>
          </a:ln>
        </p:spPr>
        <p:txBody>
          <a:bodyPr anchorCtr="0" anchor="t" bIns="91425" lIns="91425" rIns="91425" tIns="91425"/>
          <a:lstStyle>
            <a:lvl1pPr indent="-342900" lvl="0" marL="342900" marR="0" rtl="0" algn="l">
              <a:spcBef>
                <a:spcPts val="400"/>
              </a:spcBef>
              <a:spcAft>
                <a:spcPts val="0"/>
              </a:spcAft>
              <a:buNone/>
              <a:defRPr b="0" i="0" sz="2000" u="none" cap="none" strike="noStrike">
                <a:solidFill>
                  <a:srgbClr val="000000"/>
                </a:solidFill>
                <a:latin typeface="Arial"/>
                <a:ea typeface="Arial"/>
                <a:cs typeface="Arial"/>
                <a:sym typeface="Arial"/>
              </a:defRPr>
            </a:lvl1pPr>
            <a:lvl2pPr indent="-48259" lvl="1" marL="457200" marR="0" rtl="0" algn="l">
              <a:spcBef>
                <a:spcPts val="300"/>
              </a:spcBef>
              <a:spcAft>
                <a:spcPts val="0"/>
              </a:spcAft>
              <a:buClr>
                <a:schemeClr val="dk1"/>
              </a:buClr>
              <a:buSzPct val="79999"/>
              <a:buFont typeface="Arial"/>
              <a:buChar char="•"/>
              <a:defRPr b="0" i="0" sz="1800" u="none" cap="none" strike="noStrike">
                <a:solidFill>
                  <a:schemeClr val="dk1"/>
                </a:solidFill>
                <a:latin typeface="Arial"/>
                <a:ea typeface="Arial"/>
                <a:cs typeface="Arial"/>
                <a:sym typeface="Arial"/>
              </a:defRPr>
            </a:lvl2pPr>
            <a:lvl3pPr indent="-38100" lvl="2" marL="685800" marR="0" rtl="0" algn="l">
              <a:spcBef>
                <a:spcPts val="320"/>
              </a:spcBef>
              <a:spcAft>
                <a:spcPts val="0"/>
              </a:spcAft>
              <a:buClr>
                <a:schemeClr val="dk1"/>
              </a:buClr>
              <a:buSzPct val="100000"/>
              <a:buFont typeface="Merriweather Sans"/>
              <a:buChar char="–"/>
              <a:defRPr b="0" i="0" sz="1600" u="none" cap="none" strike="noStrike">
                <a:solidFill>
                  <a:schemeClr val="dk1"/>
                </a:solidFill>
                <a:latin typeface="Arial"/>
                <a:ea typeface="Arial"/>
                <a:cs typeface="Arial"/>
                <a:sym typeface="Arial"/>
              </a:defRPr>
            </a:lvl3pPr>
            <a:lvl4pPr indent="-68580" lvl="3" marL="914400" marR="0" rtl="0" algn="l">
              <a:spcBef>
                <a:spcPts val="280"/>
              </a:spcBef>
              <a:spcAft>
                <a:spcPts val="0"/>
              </a:spcAft>
              <a:buClr>
                <a:schemeClr val="dk1"/>
              </a:buClr>
              <a:buSzPct val="80000"/>
              <a:buFont typeface="Arial"/>
              <a:buChar char="•"/>
              <a:defRPr b="0" i="0" sz="1400" u="none" cap="none" strike="noStrike">
                <a:solidFill>
                  <a:schemeClr val="dk1"/>
                </a:solidFill>
                <a:latin typeface="Arial"/>
                <a:ea typeface="Arial"/>
                <a:cs typeface="Arial"/>
                <a:sym typeface="Arial"/>
              </a:defRPr>
            </a:lvl4pPr>
            <a:lvl5pPr indent="-63500" lvl="4" marL="1143000" marR="0" rtl="0" algn="l">
              <a:spcBef>
                <a:spcPts val="240"/>
              </a:spcBef>
              <a:spcAft>
                <a:spcPts val="0"/>
              </a:spcAft>
              <a:buClr>
                <a:schemeClr val="dk1"/>
              </a:buClr>
              <a:buSzPct val="100000"/>
              <a:buFont typeface="Arial"/>
              <a:buChar char="»"/>
              <a:defRPr b="0" i="0" sz="1200" u="none" cap="none" strike="noStrike">
                <a:solidFill>
                  <a:schemeClr val="dk1"/>
                </a:solidFill>
                <a:latin typeface="Arial"/>
                <a:ea typeface="Arial"/>
                <a:cs typeface="Arial"/>
                <a:sym typeface="Arial"/>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352" name="Shape 352"/>
          <p:cNvSpPr/>
          <p:nvPr/>
        </p:nvSpPr>
        <p:spPr>
          <a:xfrm>
            <a:off x="6900863" y="0"/>
            <a:ext cx="125400" cy="5016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3" name="Shape 353"/>
          <p:cNvSpPr/>
          <p:nvPr/>
        </p:nvSpPr>
        <p:spPr>
          <a:xfrm>
            <a:off x="7426325" y="0"/>
            <a:ext cx="114300" cy="3033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4" name="Shape 354"/>
          <p:cNvSpPr/>
          <p:nvPr/>
        </p:nvSpPr>
        <p:spPr>
          <a:xfrm>
            <a:off x="2844800" y="4906962"/>
            <a:ext cx="84000" cy="2556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5" name="Shape 355"/>
          <p:cNvSpPr/>
          <p:nvPr/>
        </p:nvSpPr>
        <p:spPr>
          <a:xfrm>
            <a:off x="3454400" y="4687887"/>
            <a:ext cx="125400" cy="460500"/>
          </a:xfrm>
          <a:prstGeom prst="rect">
            <a:avLst/>
          </a:prstGeom>
          <a:solidFill>
            <a:srgbClr val="00B4A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6" name="Shape 356"/>
          <p:cNvSpPr/>
          <p:nvPr/>
        </p:nvSpPr>
        <p:spPr>
          <a:xfrm>
            <a:off x="6518275" y="4906962"/>
            <a:ext cx="125400" cy="236400"/>
          </a:xfrm>
          <a:prstGeom prst="rect">
            <a:avLst/>
          </a:prstGeom>
          <a:solidFill>
            <a:srgbClr val="FF505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7" name="Shape 357"/>
          <p:cNvSpPr/>
          <p:nvPr/>
        </p:nvSpPr>
        <p:spPr>
          <a:xfrm>
            <a:off x="1289050" y="5011737"/>
            <a:ext cx="125400" cy="1317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nd Content">
    <p:spTree>
      <p:nvGrpSpPr>
        <p:cNvPr id="42" name="Shape 42"/>
        <p:cNvGrpSpPr/>
        <p:nvPr/>
      </p:nvGrpSpPr>
      <p:grpSpPr>
        <a:xfrm>
          <a:off x="0" y="0"/>
          <a:ext cx="0" cy="0"/>
          <a:chOff x="0" y="0"/>
          <a:chExt cx="0" cy="0"/>
        </a:xfrm>
      </p:grpSpPr>
      <p:pic>
        <p:nvPicPr>
          <p:cNvPr descr="Untitled-1.png" id="43" name="Shape 43"/>
          <p:cNvPicPr preferRelativeResize="0"/>
          <p:nvPr/>
        </p:nvPicPr>
        <p:blipFill rotWithShape="1">
          <a:blip r:embed="rId2">
            <a:alphaModFix/>
          </a:blip>
          <a:srcRect b="0" l="0" r="0" t="0"/>
          <a:stretch/>
        </p:blipFill>
        <p:spPr>
          <a:xfrm>
            <a:off x="7705725" y="4740275"/>
            <a:ext cx="822324" cy="87313"/>
          </a:xfrm>
          <a:prstGeom prst="rect">
            <a:avLst/>
          </a:prstGeom>
          <a:noFill/>
          <a:ln>
            <a:noFill/>
          </a:ln>
        </p:spPr>
      </p:pic>
      <p:sp>
        <p:nvSpPr>
          <p:cNvPr id="44" name="Shape 44"/>
          <p:cNvSpPr txBox="1"/>
          <p:nvPr/>
        </p:nvSpPr>
        <p:spPr>
          <a:xfrm>
            <a:off x="8355013" y="4732337"/>
            <a:ext cx="339724" cy="107949"/>
          </a:xfrm>
          <a:prstGeom prst="rect">
            <a:avLst/>
          </a:prstGeom>
          <a:noFill/>
          <a:ln>
            <a:noFill/>
          </a:ln>
        </p:spPr>
        <p:txBody>
          <a:bodyPr anchorCtr="0" anchor="b" bIns="0" lIns="0" rIns="0" tIns="0">
            <a:noAutofit/>
          </a:bodyPr>
          <a:lstStyle/>
          <a:p>
            <a:pPr indent="0" lvl="0" marL="0" marR="0" rtl="0" algn="r">
              <a:spcBef>
                <a:spcPts val="0"/>
              </a:spcBef>
              <a:spcAft>
                <a:spcPts val="0"/>
              </a:spcAft>
              <a:buSzPct val="25000"/>
              <a:buNone/>
            </a:pPr>
            <a:fld id="{00000000-1234-1234-1234-123412341234}" type="slidenum">
              <a:rPr lang="en-US" sz="700">
                <a:solidFill>
                  <a:srgbClr val="000000"/>
                </a:solidFill>
                <a:latin typeface="Arial"/>
                <a:ea typeface="Arial"/>
                <a:cs typeface="Arial"/>
                <a:sym typeface="Arial"/>
              </a:rPr>
              <a:t>‹#›</a:t>
            </a:fld>
          </a:p>
        </p:txBody>
      </p:sp>
      <p:pic>
        <p:nvPicPr>
          <p:cNvPr id="45" name="Shape 45"/>
          <p:cNvPicPr preferRelativeResize="0"/>
          <p:nvPr/>
        </p:nvPicPr>
        <p:blipFill rotWithShape="1">
          <a:blip r:embed="rId3">
            <a:alphaModFix/>
          </a:blip>
          <a:srcRect b="0" l="0" r="0" t="0"/>
          <a:stretch/>
        </p:blipFill>
        <p:spPr>
          <a:xfrm>
            <a:off x="447675" y="4676775"/>
            <a:ext cx="360363" cy="144462"/>
          </a:xfrm>
          <a:prstGeom prst="rect">
            <a:avLst/>
          </a:prstGeom>
          <a:noFill/>
          <a:ln>
            <a:noFill/>
          </a:ln>
        </p:spPr>
      </p:pic>
      <p:sp>
        <p:nvSpPr>
          <p:cNvPr id="46" name="Shape 46"/>
          <p:cNvSpPr txBox="1"/>
          <p:nvPr>
            <p:ph idx="1" type="body"/>
          </p:nvPr>
        </p:nvSpPr>
        <p:spPr>
          <a:xfrm>
            <a:off x="458777" y="1048748"/>
            <a:ext cx="8244898" cy="3249417"/>
          </a:xfrm>
          <a:prstGeom prst="rect">
            <a:avLst/>
          </a:prstGeom>
          <a:noFill/>
          <a:ln>
            <a:noFill/>
          </a:ln>
        </p:spPr>
        <p:txBody>
          <a:bodyPr anchorCtr="0" anchor="t" bIns="91425" lIns="91425" rIns="91425" tIns="91425"/>
          <a:lstStyle>
            <a:lvl1pPr indent="0" lvl="0" marL="0" marR="0" rtl="0" algn="l">
              <a:lnSpc>
                <a:spcPct val="100000"/>
              </a:lnSpc>
              <a:spcBef>
                <a:spcPts val="400"/>
              </a:spcBef>
              <a:spcAft>
                <a:spcPts val="0"/>
              </a:spcAft>
              <a:buClr>
                <a:schemeClr val="dk2"/>
              </a:buClr>
              <a:buFont typeface="Arial"/>
              <a:buNone/>
              <a:defRPr b="0" i="0" sz="2000" u="none" cap="none" strike="noStrike">
                <a:solidFill>
                  <a:schemeClr val="dk2"/>
                </a:solidFill>
                <a:latin typeface="Arial"/>
                <a:ea typeface="Arial"/>
                <a:cs typeface="Arial"/>
                <a:sym typeface="Arial"/>
              </a:defRPr>
            </a:lvl1pPr>
            <a:lvl2pPr indent="-48259" lvl="1" marL="457200" marR="0" rtl="0" algn="l">
              <a:lnSpc>
                <a:spcPct val="100000"/>
              </a:lnSpc>
              <a:spcBef>
                <a:spcPts val="300"/>
              </a:spcBef>
              <a:spcAft>
                <a:spcPts val="0"/>
              </a:spcAft>
              <a:buClr>
                <a:schemeClr val="dk2"/>
              </a:buClr>
              <a:buSzPct val="79999"/>
              <a:buFont typeface="Arial"/>
              <a:buChar char="•"/>
              <a:defRPr b="0" i="0" sz="1800" u="none" cap="none" strike="noStrike">
                <a:solidFill>
                  <a:schemeClr val="dk2"/>
                </a:solidFill>
                <a:latin typeface="Arial"/>
                <a:ea typeface="Arial"/>
                <a:cs typeface="Arial"/>
                <a:sym typeface="Arial"/>
              </a:defRPr>
            </a:lvl2pPr>
            <a:lvl3pPr indent="-38100" lvl="2" marL="685800" marR="0" rtl="0" algn="l">
              <a:lnSpc>
                <a:spcPct val="100000"/>
              </a:lnSpc>
              <a:spcBef>
                <a:spcPts val="320"/>
              </a:spcBef>
              <a:spcAft>
                <a:spcPts val="0"/>
              </a:spcAft>
              <a:buClr>
                <a:schemeClr val="dk2"/>
              </a:buClr>
              <a:buSzPct val="100000"/>
              <a:buFont typeface="Merriweather Sans"/>
              <a:buChar char="–"/>
              <a:defRPr b="0" i="0" sz="1600" u="none" cap="none" strike="noStrike">
                <a:solidFill>
                  <a:schemeClr val="dk2"/>
                </a:solidFill>
                <a:latin typeface="Arial"/>
                <a:ea typeface="Arial"/>
                <a:cs typeface="Arial"/>
                <a:sym typeface="Arial"/>
              </a:defRPr>
            </a:lvl3pPr>
            <a:lvl4pPr indent="-68580" lvl="3" marL="914400" marR="0" rtl="0" algn="l">
              <a:lnSpc>
                <a:spcPct val="100000"/>
              </a:lnSpc>
              <a:spcBef>
                <a:spcPts val="280"/>
              </a:spcBef>
              <a:spcAft>
                <a:spcPts val="0"/>
              </a:spcAft>
              <a:buClr>
                <a:schemeClr val="dk2"/>
              </a:buClr>
              <a:buSzPct val="80000"/>
              <a:buFont typeface="Arial"/>
              <a:buChar char="•"/>
              <a:defRPr b="0" i="0" sz="1400" u="none" cap="none" strike="noStrike">
                <a:solidFill>
                  <a:schemeClr val="dk2"/>
                </a:solidFill>
                <a:latin typeface="Arial"/>
                <a:ea typeface="Arial"/>
                <a:cs typeface="Arial"/>
                <a:sym typeface="Arial"/>
              </a:defRPr>
            </a:lvl4pPr>
            <a:lvl5pPr indent="-63500" lvl="4" marL="1143000" marR="0" rtl="0" algn="l">
              <a:lnSpc>
                <a:spcPct val="100000"/>
              </a:lnSpc>
              <a:spcBef>
                <a:spcPts val="240"/>
              </a:spcBef>
              <a:spcAft>
                <a:spcPts val="0"/>
              </a:spcAft>
              <a:buClr>
                <a:schemeClr val="dk2"/>
              </a:buClr>
              <a:buSzPct val="100000"/>
              <a:buFont typeface="Arial"/>
              <a:buChar char="»"/>
              <a:defRPr b="0" i="0" sz="1200" u="none" cap="none" strike="noStrike">
                <a:solidFill>
                  <a:schemeClr val="dk2"/>
                </a:solidFill>
                <a:latin typeface="Arial"/>
                <a:ea typeface="Arial"/>
                <a:cs typeface="Arial"/>
                <a:sym typeface="Arial"/>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47" name="Shape 47"/>
          <p:cNvSpPr txBox="1"/>
          <p:nvPr>
            <p:ph type="title"/>
          </p:nvPr>
        </p:nvSpPr>
        <p:spPr>
          <a:xfrm>
            <a:off x="457200" y="393700"/>
            <a:ext cx="8229600" cy="307974"/>
          </a:xfrm>
          <a:prstGeom prst="rect">
            <a:avLst/>
          </a:prstGeom>
          <a:noFill/>
          <a:ln>
            <a:noFill/>
          </a:ln>
        </p:spPr>
        <p:txBody>
          <a:bodyPr anchorCtr="0" anchor="t" bIns="91425" lIns="91425" rIns="91425" tIns="91425"/>
          <a:lstStyle>
            <a:lvl1pPr indent="0" lvl="0" marL="0" marR="0" rtl="0" algn="l">
              <a:spcBef>
                <a:spcPts val="0"/>
              </a:spcBef>
              <a:spcAft>
                <a:spcPts val="0"/>
              </a:spcAft>
              <a:buNone/>
              <a:defRPr b="0" i="0" sz="2000" u="none" cap="none" strike="noStrike">
                <a:solidFill>
                  <a:schemeClr val="accent1"/>
                </a:solidFill>
                <a:latin typeface="Arial"/>
                <a:ea typeface="Arial"/>
                <a:cs typeface="Arial"/>
                <a:sym typeface="Arial"/>
              </a:defRPr>
            </a:lvl1pPr>
            <a:lvl2pPr indent="0" lvl="1" marL="0" marR="0" rtl="0" algn="l">
              <a:spcBef>
                <a:spcPts val="0"/>
              </a:spcBef>
              <a:spcAft>
                <a:spcPts val="0"/>
              </a:spcAft>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None/>
              <a:defRPr b="0" i="0" sz="2000" u="none" cap="none" strike="noStrike">
                <a:solidFill>
                  <a:schemeClr val="accent1"/>
                </a:solidFill>
                <a:latin typeface="Arial"/>
                <a:ea typeface="Arial"/>
                <a:cs typeface="Arial"/>
                <a:sym typeface="Arial"/>
              </a:defRPr>
            </a:lvl9pPr>
          </a:lstStyle>
          <a:p/>
        </p:txBody>
      </p:sp>
      <p:sp>
        <p:nvSpPr>
          <p:cNvPr id="48" name="Shape 48"/>
          <p:cNvSpPr/>
          <p:nvPr/>
        </p:nvSpPr>
        <p:spPr>
          <a:xfrm>
            <a:off x="6900863" y="0"/>
            <a:ext cx="125412" cy="50165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 name="Shape 49"/>
          <p:cNvSpPr/>
          <p:nvPr/>
        </p:nvSpPr>
        <p:spPr>
          <a:xfrm>
            <a:off x="7426325" y="0"/>
            <a:ext cx="114300" cy="303213"/>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 name="Shape 50"/>
          <p:cNvSpPr/>
          <p:nvPr/>
        </p:nvSpPr>
        <p:spPr>
          <a:xfrm>
            <a:off x="2844800" y="4906962"/>
            <a:ext cx="84138" cy="255587"/>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 name="Shape 51"/>
          <p:cNvSpPr/>
          <p:nvPr/>
        </p:nvSpPr>
        <p:spPr>
          <a:xfrm>
            <a:off x="3454400" y="4687887"/>
            <a:ext cx="125412" cy="460374"/>
          </a:xfrm>
          <a:prstGeom prst="rect">
            <a:avLst/>
          </a:prstGeom>
          <a:solidFill>
            <a:srgbClr val="00B4A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2" name="Shape 52"/>
          <p:cNvSpPr/>
          <p:nvPr/>
        </p:nvSpPr>
        <p:spPr>
          <a:xfrm>
            <a:off x="6518275" y="4906962"/>
            <a:ext cx="125412" cy="236536"/>
          </a:xfrm>
          <a:prstGeom prst="rect">
            <a:avLst/>
          </a:prstGeom>
          <a:solidFill>
            <a:srgbClr val="FF505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 name="Shape 53"/>
          <p:cNvSpPr/>
          <p:nvPr/>
        </p:nvSpPr>
        <p:spPr>
          <a:xfrm>
            <a:off x="1289050" y="5011737"/>
            <a:ext cx="125412" cy="131761"/>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Last slide">
    <p:spTree>
      <p:nvGrpSpPr>
        <p:cNvPr id="358" name="Shape 358"/>
        <p:cNvGrpSpPr/>
        <p:nvPr/>
      </p:nvGrpSpPr>
      <p:grpSpPr>
        <a:xfrm>
          <a:off x="0" y="0"/>
          <a:ext cx="0" cy="0"/>
          <a:chOff x="0" y="0"/>
          <a:chExt cx="0" cy="0"/>
        </a:xfrm>
      </p:grpSpPr>
      <p:pic>
        <p:nvPicPr>
          <p:cNvPr id="359" name="Shape 359"/>
          <p:cNvPicPr preferRelativeResize="0"/>
          <p:nvPr/>
        </p:nvPicPr>
        <p:blipFill rotWithShape="1">
          <a:blip r:embed="rId2">
            <a:alphaModFix/>
          </a:blip>
          <a:srcRect b="0" l="0" r="0" t="0"/>
          <a:stretch/>
        </p:blipFill>
        <p:spPr>
          <a:xfrm>
            <a:off x="3668712" y="2211388"/>
            <a:ext cx="1803300" cy="722400"/>
          </a:xfrm>
          <a:prstGeom prst="rect">
            <a:avLst/>
          </a:prstGeom>
          <a:noFill/>
          <a:ln>
            <a:noFill/>
          </a:ln>
        </p:spPr>
      </p:pic>
      <p:sp>
        <p:nvSpPr>
          <p:cNvPr id="360" name="Shape 360"/>
          <p:cNvSpPr/>
          <p:nvPr/>
        </p:nvSpPr>
        <p:spPr>
          <a:xfrm>
            <a:off x="6900863" y="0"/>
            <a:ext cx="125400" cy="5016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1" name="Shape 361"/>
          <p:cNvSpPr/>
          <p:nvPr/>
        </p:nvSpPr>
        <p:spPr>
          <a:xfrm>
            <a:off x="7426325" y="0"/>
            <a:ext cx="114300" cy="3033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2" name="Shape 362"/>
          <p:cNvSpPr/>
          <p:nvPr/>
        </p:nvSpPr>
        <p:spPr>
          <a:xfrm>
            <a:off x="2844800" y="4906962"/>
            <a:ext cx="84000" cy="2556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3" name="Shape 363"/>
          <p:cNvSpPr/>
          <p:nvPr/>
        </p:nvSpPr>
        <p:spPr>
          <a:xfrm>
            <a:off x="3454400" y="4687887"/>
            <a:ext cx="125400" cy="460500"/>
          </a:xfrm>
          <a:prstGeom prst="rect">
            <a:avLst/>
          </a:prstGeom>
          <a:solidFill>
            <a:srgbClr val="00B4A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4" name="Shape 364"/>
          <p:cNvSpPr/>
          <p:nvPr/>
        </p:nvSpPr>
        <p:spPr>
          <a:xfrm>
            <a:off x="6518275" y="4906962"/>
            <a:ext cx="125400" cy="236400"/>
          </a:xfrm>
          <a:prstGeom prst="rect">
            <a:avLst/>
          </a:prstGeom>
          <a:solidFill>
            <a:srgbClr val="FF505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5" name="Shape 365"/>
          <p:cNvSpPr/>
          <p:nvPr/>
        </p:nvSpPr>
        <p:spPr>
          <a:xfrm>
            <a:off x="1289050" y="5011737"/>
            <a:ext cx="125400" cy="1317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366" name="Shape 366"/>
        <p:cNvGrpSpPr/>
        <p:nvPr/>
      </p:nvGrpSpPr>
      <p:grpSpPr>
        <a:xfrm>
          <a:off x="0" y="0"/>
          <a:ext cx="0" cy="0"/>
          <a:chOff x="0" y="0"/>
          <a:chExt cx="0" cy="0"/>
        </a:xfrm>
      </p:grpSpPr>
      <p:sp>
        <p:nvSpPr>
          <p:cNvPr id="367" name="Shape 367"/>
          <p:cNvSpPr txBox="1"/>
          <p:nvPr>
            <p:ph type="title"/>
          </p:nvPr>
        </p:nvSpPr>
        <p:spPr>
          <a:xfrm>
            <a:off x="457200" y="393700"/>
            <a:ext cx="8229600" cy="308100"/>
          </a:xfrm>
          <a:prstGeom prst="rect">
            <a:avLst/>
          </a:prstGeom>
          <a:noFill/>
          <a:ln>
            <a:noFill/>
          </a:ln>
        </p:spPr>
        <p:txBody>
          <a:bodyPr anchorCtr="0" anchor="t" bIns="91425" lIns="91425" rIns="91425" tIns="91425"/>
          <a:lstStyle>
            <a:lvl1pPr indent="0" lvl="0" marL="0" marR="0" rtl="0" algn="l">
              <a:spcBef>
                <a:spcPts val="0"/>
              </a:spcBef>
              <a:spcAft>
                <a:spcPts val="0"/>
              </a:spcAft>
              <a:buNone/>
              <a:defRPr b="0" i="0" sz="2000" u="none" cap="none" strike="noStrike">
                <a:solidFill>
                  <a:srgbClr val="00B4A0"/>
                </a:solidFill>
                <a:latin typeface="Arial"/>
                <a:ea typeface="Arial"/>
                <a:cs typeface="Arial"/>
                <a:sym typeface="Arial"/>
              </a:defRPr>
            </a:lvl1pPr>
            <a:lvl2pPr indent="0" lvl="1" marL="0" marR="0" rtl="0" algn="l">
              <a:spcBef>
                <a:spcPts val="0"/>
              </a:spcBef>
              <a:spcAft>
                <a:spcPts val="0"/>
              </a:spcAft>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None/>
              <a:defRPr b="0" i="0" sz="2000" u="none" cap="none" strike="noStrike">
                <a:solidFill>
                  <a:schemeClr val="accent1"/>
                </a:solidFill>
                <a:latin typeface="Arial"/>
                <a:ea typeface="Arial"/>
                <a:cs typeface="Arial"/>
                <a:sym typeface="Arial"/>
              </a:defRPr>
            </a:lvl9pPr>
          </a:lstStyle>
          <a:p/>
        </p:txBody>
      </p:sp>
      <p:sp>
        <p:nvSpPr>
          <p:cNvPr id="368" name="Shape 368"/>
          <p:cNvSpPr txBox="1"/>
          <p:nvPr>
            <p:ph idx="12" type="sldNum"/>
          </p:nvPr>
        </p:nvSpPr>
        <p:spPr>
          <a:xfrm>
            <a:off x="8329613" y="4621376"/>
            <a:ext cx="455700" cy="2715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fld id="{00000000-1234-1234-1234-123412341234}" type="slidenum">
              <a:rPr lang="en-US" sz="1800">
                <a:solidFill>
                  <a:schemeClr val="lt1"/>
                </a:solidFill>
                <a:latin typeface="Arial"/>
                <a:ea typeface="Arial"/>
                <a:cs typeface="Arial"/>
                <a:sym typeface="Arial"/>
              </a:rPr>
              <a:t>‹#›</a:t>
            </a:fld>
          </a:p>
        </p:txBody>
      </p:sp>
      <p:sp>
        <p:nvSpPr>
          <p:cNvPr id="369" name="Shape 369"/>
          <p:cNvSpPr/>
          <p:nvPr/>
        </p:nvSpPr>
        <p:spPr>
          <a:xfrm>
            <a:off x="6900863" y="0"/>
            <a:ext cx="125400" cy="5016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0" name="Shape 370"/>
          <p:cNvSpPr/>
          <p:nvPr/>
        </p:nvSpPr>
        <p:spPr>
          <a:xfrm>
            <a:off x="7426325" y="0"/>
            <a:ext cx="114300" cy="3033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1" name="Shape 371"/>
          <p:cNvSpPr/>
          <p:nvPr/>
        </p:nvSpPr>
        <p:spPr>
          <a:xfrm>
            <a:off x="2844800" y="4906962"/>
            <a:ext cx="84000" cy="2556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2" name="Shape 372"/>
          <p:cNvSpPr/>
          <p:nvPr/>
        </p:nvSpPr>
        <p:spPr>
          <a:xfrm>
            <a:off x="3454400" y="4687887"/>
            <a:ext cx="125400" cy="460500"/>
          </a:xfrm>
          <a:prstGeom prst="rect">
            <a:avLst/>
          </a:prstGeom>
          <a:solidFill>
            <a:srgbClr val="00B4A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3" name="Shape 373"/>
          <p:cNvSpPr/>
          <p:nvPr/>
        </p:nvSpPr>
        <p:spPr>
          <a:xfrm>
            <a:off x="6518275" y="4906962"/>
            <a:ext cx="125400" cy="236400"/>
          </a:xfrm>
          <a:prstGeom prst="rect">
            <a:avLst/>
          </a:prstGeom>
          <a:solidFill>
            <a:srgbClr val="FF505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4" name="Shape 374"/>
          <p:cNvSpPr/>
          <p:nvPr/>
        </p:nvSpPr>
        <p:spPr>
          <a:xfrm>
            <a:off x="1289050" y="5011737"/>
            <a:ext cx="125400" cy="1317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Heading &amp; Picture">
    <p:spTree>
      <p:nvGrpSpPr>
        <p:cNvPr id="375" name="Shape 375"/>
        <p:cNvGrpSpPr/>
        <p:nvPr/>
      </p:nvGrpSpPr>
      <p:grpSpPr>
        <a:xfrm>
          <a:off x="0" y="0"/>
          <a:ext cx="0" cy="0"/>
          <a:chOff x="0" y="0"/>
          <a:chExt cx="0" cy="0"/>
        </a:xfrm>
      </p:grpSpPr>
      <p:sp>
        <p:nvSpPr>
          <p:cNvPr id="376" name="Shape 376"/>
          <p:cNvSpPr txBox="1"/>
          <p:nvPr>
            <p:ph type="title"/>
          </p:nvPr>
        </p:nvSpPr>
        <p:spPr>
          <a:xfrm>
            <a:off x="762000" y="1015469"/>
            <a:ext cx="6172200" cy="307800"/>
          </a:xfrm>
          <a:prstGeom prst="rect">
            <a:avLst/>
          </a:prstGeom>
          <a:noFill/>
          <a:ln>
            <a:noFill/>
          </a:ln>
        </p:spPr>
        <p:txBody>
          <a:bodyPr anchorCtr="0" anchor="t" bIns="91425" lIns="91425" rIns="91425" tIns="91425"/>
          <a:lstStyle>
            <a:lvl1pPr indent="0" lvl="0" marL="0" marR="0" rtl="0" algn="l">
              <a:spcBef>
                <a:spcPts val="0"/>
              </a:spcBef>
              <a:spcAft>
                <a:spcPts val="0"/>
              </a:spcAft>
              <a:buNone/>
              <a:defRPr b="0" i="0" sz="2000" u="none" cap="none" strike="noStrike">
                <a:solidFill>
                  <a:srgbClr val="339C96"/>
                </a:solidFill>
                <a:latin typeface="Arial"/>
                <a:ea typeface="Arial"/>
                <a:cs typeface="Arial"/>
                <a:sym typeface="Arial"/>
              </a:defRPr>
            </a:lvl1pPr>
            <a:lvl2pPr indent="0" lvl="1" marL="0" marR="0" rtl="0" algn="l">
              <a:spcBef>
                <a:spcPts val="0"/>
              </a:spcBef>
              <a:spcAft>
                <a:spcPts val="0"/>
              </a:spcAft>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None/>
              <a:defRPr b="0" i="0" sz="2000" u="none" cap="none" strike="noStrike">
                <a:solidFill>
                  <a:schemeClr val="accent1"/>
                </a:solidFill>
                <a:latin typeface="Arial"/>
                <a:ea typeface="Arial"/>
                <a:cs typeface="Arial"/>
                <a:sym typeface="Arial"/>
              </a:defRPr>
            </a:lvl9pPr>
          </a:lstStyle>
          <a:p/>
        </p:txBody>
      </p:sp>
      <p:sp>
        <p:nvSpPr>
          <p:cNvPr id="377" name="Shape 377"/>
          <p:cNvSpPr txBox="1"/>
          <p:nvPr>
            <p:ph idx="1" type="body"/>
          </p:nvPr>
        </p:nvSpPr>
        <p:spPr>
          <a:xfrm>
            <a:off x="762000" y="4383046"/>
            <a:ext cx="7461600" cy="242700"/>
          </a:xfrm>
          <a:prstGeom prst="rect">
            <a:avLst/>
          </a:prstGeom>
          <a:noFill/>
          <a:ln>
            <a:noFill/>
          </a:ln>
        </p:spPr>
        <p:txBody>
          <a:bodyPr anchorCtr="0" anchor="t" bIns="91425" lIns="91425" rIns="91425" tIns="91425"/>
          <a:lstStyle>
            <a:lvl1pPr indent="-342900" lvl="0" marL="342900" marR="0" rtl="0" algn="l">
              <a:lnSpc>
                <a:spcPct val="100000"/>
              </a:lnSpc>
              <a:spcBef>
                <a:spcPts val="200"/>
              </a:spcBef>
              <a:spcAft>
                <a:spcPts val="0"/>
              </a:spcAft>
              <a:buNone/>
              <a:defRPr b="1" i="1" sz="700" u="none" cap="none" strike="noStrike">
                <a:solidFill>
                  <a:schemeClr val="dk2"/>
                </a:solidFill>
                <a:latin typeface="Helvetica Neue"/>
                <a:ea typeface="Helvetica Neue"/>
                <a:cs typeface="Helvetica Neue"/>
                <a:sym typeface="Helvetica Neue"/>
              </a:defRPr>
            </a:lvl1pPr>
            <a:lvl2pPr indent="-48259" lvl="1" marL="457200" marR="0" rtl="0" algn="l">
              <a:lnSpc>
                <a:spcPct val="150000"/>
              </a:lnSpc>
              <a:spcBef>
                <a:spcPts val="300"/>
              </a:spcBef>
              <a:spcAft>
                <a:spcPts val="0"/>
              </a:spcAft>
              <a:buClr>
                <a:schemeClr val="dk2"/>
              </a:buClr>
              <a:buSzPct val="79999"/>
              <a:buFont typeface="Arial"/>
              <a:buChar char="•"/>
              <a:defRPr b="0" i="0" sz="1800" u="none" cap="none" strike="noStrike">
                <a:solidFill>
                  <a:schemeClr val="dk2"/>
                </a:solidFill>
                <a:latin typeface="Arial"/>
                <a:ea typeface="Arial"/>
                <a:cs typeface="Arial"/>
                <a:sym typeface="Arial"/>
              </a:defRPr>
            </a:lvl2pPr>
            <a:lvl3pPr indent="-38100" lvl="2" marL="685800" marR="0" rtl="0" algn="l">
              <a:lnSpc>
                <a:spcPct val="150000"/>
              </a:lnSpc>
              <a:spcBef>
                <a:spcPts val="320"/>
              </a:spcBef>
              <a:spcAft>
                <a:spcPts val="0"/>
              </a:spcAft>
              <a:buClr>
                <a:schemeClr val="dk2"/>
              </a:buClr>
              <a:buSzPct val="100000"/>
              <a:buFont typeface="Merriweather Sans"/>
              <a:buChar char="–"/>
              <a:defRPr b="0" i="0" sz="1600" u="none" cap="none" strike="noStrike">
                <a:solidFill>
                  <a:schemeClr val="dk2"/>
                </a:solidFill>
                <a:latin typeface="Arial"/>
                <a:ea typeface="Arial"/>
                <a:cs typeface="Arial"/>
                <a:sym typeface="Arial"/>
              </a:defRPr>
            </a:lvl3pPr>
            <a:lvl4pPr indent="-68580" lvl="3" marL="914400" marR="0" rtl="0" algn="l">
              <a:lnSpc>
                <a:spcPct val="150000"/>
              </a:lnSpc>
              <a:spcBef>
                <a:spcPts val="280"/>
              </a:spcBef>
              <a:spcAft>
                <a:spcPts val="0"/>
              </a:spcAft>
              <a:buClr>
                <a:schemeClr val="dk2"/>
              </a:buClr>
              <a:buSzPct val="80000"/>
              <a:buFont typeface="Arial"/>
              <a:buChar char="•"/>
              <a:defRPr b="0" i="0" sz="1400" u="none" cap="none" strike="noStrike">
                <a:solidFill>
                  <a:schemeClr val="dk2"/>
                </a:solidFill>
                <a:latin typeface="Arial"/>
                <a:ea typeface="Arial"/>
                <a:cs typeface="Arial"/>
                <a:sym typeface="Arial"/>
              </a:defRPr>
            </a:lvl4pPr>
            <a:lvl5pPr indent="-63500" lvl="4" marL="1143000" marR="0" rtl="0" algn="l">
              <a:lnSpc>
                <a:spcPct val="150000"/>
              </a:lnSpc>
              <a:spcBef>
                <a:spcPts val="240"/>
              </a:spcBef>
              <a:spcAft>
                <a:spcPts val="0"/>
              </a:spcAft>
              <a:buClr>
                <a:schemeClr val="dk2"/>
              </a:buClr>
              <a:buSzPct val="100000"/>
              <a:buFont typeface="Arial"/>
              <a:buChar char="»"/>
              <a:defRPr b="0" i="0" sz="1200" u="none" cap="none" strike="noStrike">
                <a:solidFill>
                  <a:schemeClr val="dk2"/>
                </a:solidFill>
                <a:latin typeface="Arial"/>
                <a:ea typeface="Arial"/>
                <a:cs typeface="Arial"/>
                <a:sym typeface="Arial"/>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378" name="Shape 378"/>
          <p:cNvSpPr txBox="1"/>
          <p:nvPr>
            <p:ph idx="2" type="body"/>
          </p:nvPr>
        </p:nvSpPr>
        <p:spPr>
          <a:xfrm>
            <a:off x="762000" y="666752"/>
            <a:ext cx="4434900" cy="215400"/>
          </a:xfrm>
          <a:prstGeom prst="rect">
            <a:avLst/>
          </a:prstGeom>
          <a:noFill/>
          <a:ln>
            <a:noFill/>
          </a:ln>
        </p:spPr>
        <p:txBody>
          <a:bodyPr anchorCtr="0" anchor="t" bIns="91425" lIns="91425" rIns="91425" tIns="91425"/>
          <a:lstStyle>
            <a:lvl1pPr indent="-342900" lvl="0" marL="342900" marR="0" rtl="0" algn="l">
              <a:spcBef>
                <a:spcPts val="280"/>
              </a:spcBef>
              <a:spcAft>
                <a:spcPts val="0"/>
              </a:spcAft>
              <a:buNone/>
              <a:defRPr b="1" i="0" sz="1400" u="none" cap="none" strike="noStrike">
                <a:solidFill>
                  <a:schemeClr val="dk2"/>
                </a:solidFill>
                <a:latin typeface="Helvetica Neue"/>
                <a:ea typeface="Helvetica Neue"/>
                <a:cs typeface="Helvetica Neue"/>
                <a:sym typeface="Helvetica Neue"/>
              </a:defRPr>
            </a:lvl1pPr>
            <a:lvl2pPr indent="-48259" lvl="1" marL="457200" marR="0" rtl="0" algn="l">
              <a:spcBef>
                <a:spcPts val="300"/>
              </a:spcBef>
              <a:spcAft>
                <a:spcPts val="0"/>
              </a:spcAft>
              <a:buClr>
                <a:schemeClr val="dk2"/>
              </a:buClr>
              <a:buSzPct val="79999"/>
              <a:buFont typeface="Arial"/>
              <a:buChar char="•"/>
              <a:defRPr b="1" i="0" sz="1800" u="none" cap="none" strike="noStrike">
                <a:solidFill>
                  <a:schemeClr val="dk2"/>
                </a:solidFill>
                <a:latin typeface="Helvetica Neue"/>
                <a:ea typeface="Helvetica Neue"/>
                <a:cs typeface="Helvetica Neue"/>
                <a:sym typeface="Helvetica Neue"/>
              </a:defRPr>
            </a:lvl2pPr>
            <a:lvl3pPr indent="-38100" lvl="2" marL="685800" marR="0" rtl="0" algn="l">
              <a:spcBef>
                <a:spcPts val="320"/>
              </a:spcBef>
              <a:spcAft>
                <a:spcPts val="0"/>
              </a:spcAft>
              <a:buClr>
                <a:schemeClr val="dk2"/>
              </a:buClr>
              <a:buSzPct val="100000"/>
              <a:buFont typeface="Merriweather Sans"/>
              <a:buChar char="–"/>
              <a:defRPr b="1" i="0" sz="1600" u="none" cap="none" strike="noStrike">
                <a:solidFill>
                  <a:schemeClr val="dk2"/>
                </a:solidFill>
                <a:latin typeface="Helvetica Neue"/>
                <a:ea typeface="Helvetica Neue"/>
                <a:cs typeface="Helvetica Neue"/>
                <a:sym typeface="Helvetica Neue"/>
              </a:defRPr>
            </a:lvl3pPr>
            <a:lvl4pPr indent="-68580" lvl="3" marL="914400" marR="0" rtl="0" algn="l">
              <a:spcBef>
                <a:spcPts val="280"/>
              </a:spcBef>
              <a:spcAft>
                <a:spcPts val="0"/>
              </a:spcAft>
              <a:buClr>
                <a:schemeClr val="dk2"/>
              </a:buClr>
              <a:buSzPct val="80000"/>
              <a:buFont typeface="Arial"/>
              <a:buChar char="•"/>
              <a:defRPr b="1" i="0" sz="1400" u="none" cap="none" strike="noStrike">
                <a:solidFill>
                  <a:schemeClr val="dk2"/>
                </a:solidFill>
                <a:latin typeface="Helvetica Neue"/>
                <a:ea typeface="Helvetica Neue"/>
                <a:cs typeface="Helvetica Neue"/>
                <a:sym typeface="Helvetica Neue"/>
              </a:defRPr>
            </a:lvl4pPr>
            <a:lvl5pPr indent="-63500" lvl="4" marL="1143000" marR="0" rtl="0" algn="l">
              <a:spcBef>
                <a:spcPts val="240"/>
              </a:spcBef>
              <a:spcAft>
                <a:spcPts val="0"/>
              </a:spcAft>
              <a:buClr>
                <a:schemeClr val="dk2"/>
              </a:buClr>
              <a:buSzPct val="100000"/>
              <a:buFont typeface="Arial"/>
              <a:buChar char="»"/>
              <a:defRPr b="0" i="0" sz="1200" u="none" cap="none" strike="noStrike">
                <a:solidFill>
                  <a:schemeClr val="dk2"/>
                </a:solidFill>
                <a:latin typeface="Helvetica Neue"/>
                <a:ea typeface="Helvetica Neue"/>
                <a:cs typeface="Helvetica Neue"/>
                <a:sym typeface="Helvetica Neue"/>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379" name="Shape 379"/>
          <p:cNvSpPr/>
          <p:nvPr>
            <p:ph idx="3" type="pic"/>
          </p:nvPr>
        </p:nvSpPr>
        <p:spPr>
          <a:xfrm>
            <a:off x="762000" y="2266951"/>
            <a:ext cx="7461600" cy="2057399"/>
          </a:xfrm>
          <a:prstGeom prst="rect">
            <a:avLst/>
          </a:prstGeom>
          <a:noFill/>
          <a:ln>
            <a:noFill/>
          </a:ln>
        </p:spPr>
        <p:txBody>
          <a:bodyPr anchorCtr="0" anchor="t" bIns="91425" lIns="91425" rIns="91425" tIns="91425"/>
          <a:lstStyle>
            <a:lvl1pPr indent="-342900" lvl="0" marL="342900" marR="0" rtl="0" algn="l">
              <a:spcBef>
                <a:spcPts val="400"/>
              </a:spcBef>
              <a:spcAft>
                <a:spcPts val="0"/>
              </a:spcAft>
              <a:buNone/>
              <a:defRPr b="0" i="0" sz="2000" u="none" cap="none" strike="noStrike">
                <a:solidFill>
                  <a:schemeClr val="dk2"/>
                </a:solidFill>
                <a:latin typeface="Arial"/>
                <a:ea typeface="Arial"/>
                <a:cs typeface="Arial"/>
                <a:sym typeface="Arial"/>
              </a:defRPr>
            </a:lvl1pPr>
            <a:lvl2pPr indent="-48259" lvl="1" marL="457200" marR="0" rtl="0" algn="l">
              <a:spcBef>
                <a:spcPts val="300"/>
              </a:spcBef>
              <a:spcAft>
                <a:spcPts val="0"/>
              </a:spcAft>
              <a:buClr>
                <a:schemeClr val="dk2"/>
              </a:buClr>
              <a:buSzPct val="79999"/>
              <a:buFont typeface="Arial"/>
              <a:buChar char="•"/>
              <a:defRPr b="0" i="0" sz="1800" u="none" cap="none" strike="noStrike">
                <a:solidFill>
                  <a:schemeClr val="dk2"/>
                </a:solidFill>
                <a:latin typeface="Arial"/>
                <a:ea typeface="Arial"/>
                <a:cs typeface="Arial"/>
                <a:sym typeface="Arial"/>
              </a:defRPr>
            </a:lvl2pPr>
            <a:lvl3pPr indent="-38100" lvl="2" marL="685800" marR="0" rtl="0" algn="l">
              <a:spcBef>
                <a:spcPts val="320"/>
              </a:spcBef>
              <a:spcAft>
                <a:spcPts val="0"/>
              </a:spcAft>
              <a:buClr>
                <a:schemeClr val="dk2"/>
              </a:buClr>
              <a:buSzPct val="100000"/>
              <a:buFont typeface="Merriweather Sans"/>
              <a:buChar char="–"/>
              <a:defRPr b="0" i="0" sz="1600" u="none" cap="none" strike="noStrike">
                <a:solidFill>
                  <a:schemeClr val="dk2"/>
                </a:solidFill>
                <a:latin typeface="Arial"/>
                <a:ea typeface="Arial"/>
                <a:cs typeface="Arial"/>
                <a:sym typeface="Arial"/>
              </a:defRPr>
            </a:lvl3pPr>
            <a:lvl4pPr indent="-68580" lvl="3" marL="914400" marR="0" rtl="0" algn="l">
              <a:spcBef>
                <a:spcPts val="280"/>
              </a:spcBef>
              <a:spcAft>
                <a:spcPts val="0"/>
              </a:spcAft>
              <a:buClr>
                <a:schemeClr val="dk2"/>
              </a:buClr>
              <a:buSzPct val="80000"/>
              <a:buFont typeface="Arial"/>
              <a:buChar char="•"/>
              <a:defRPr b="0" i="0" sz="1400" u="none" cap="none" strike="noStrike">
                <a:solidFill>
                  <a:schemeClr val="dk2"/>
                </a:solidFill>
                <a:latin typeface="Arial"/>
                <a:ea typeface="Arial"/>
                <a:cs typeface="Arial"/>
                <a:sym typeface="Arial"/>
              </a:defRPr>
            </a:lvl4pPr>
            <a:lvl5pPr indent="-63500" lvl="4" marL="1143000" marR="0" rtl="0" algn="l">
              <a:spcBef>
                <a:spcPts val="240"/>
              </a:spcBef>
              <a:spcAft>
                <a:spcPts val="0"/>
              </a:spcAft>
              <a:buClr>
                <a:schemeClr val="dk2"/>
              </a:buClr>
              <a:buSzPct val="100000"/>
              <a:buFont typeface="Arial"/>
              <a:buChar char="»"/>
              <a:defRPr b="0" i="0" sz="1200" u="none" cap="none" strike="noStrike">
                <a:solidFill>
                  <a:schemeClr val="dk2"/>
                </a:solidFill>
                <a:latin typeface="Arial"/>
                <a:ea typeface="Arial"/>
                <a:cs typeface="Arial"/>
                <a:sym typeface="Arial"/>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380" name="Shape 380"/>
          <p:cNvSpPr txBox="1"/>
          <p:nvPr>
            <p:ph idx="10" type="dt"/>
          </p:nvPr>
        </p:nvSpPr>
        <p:spPr>
          <a:xfrm>
            <a:off x="457200" y="4767382"/>
            <a:ext cx="2133600" cy="274500"/>
          </a:xfrm>
          <a:prstGeom prst="rect">
            <a:avLst/>
          </a:prstGeom>
          <a:noFill/>
          <a:ln>
            <a:noFill/>
          </a:ln>
        </p:spPr>
        <p:txBody>
          <a:bodyPr anchorCtr="0" anchor="t" bIns="91425" lIns="91425" rIns="91425" tIns="91425"/>
          <a:lstStyle>
            <a:lvl1pPr indent="0" lvl="0" marL="0" marR="0" rtl="0" algn="l">
              <a:spcBef>
                <a:spcPts val="0"/>
              </a:spcBef>
              <a:spcAft>
                <a:spcPts val="0"/>
              </a:spcAft>
              <a:buNone/>
              <a:defRPr sz="1800">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381" name="Shape 381"/>
          <p:cNvSpPr txBox="1"/>
          <p:nvPr>
            <p:ph idx="12" type="sldNum"/>
          </p:nvPr>
        </p:nvSpPr>
        <p:spPr>
          <a:xfrm>
            <a:off x="8226435" y="4626137"/>
            <a:ext cx="455700" cy="2730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fld id="{00000000-1234-1234-1234-123412341234}" type="slidenum">
              <a:rPr lang="en-US" sz="1800">
                <a:solidFill>
                  <a:schemeClr val="lt1"/>
                </a:solidFill>
                <a:latin typeface="Arial"/>
                <a:ea typeface="Arial"/>
                <a:cs typeface="Arial"/>
                <a:sym typeface="Arial"/>
              </a:rPr>
              <a:t>‹#›</a:t>
            </a:fld>
          </a:p>
        </p:txBody>
      </p:sp>
      <p:sp>
        <p:nvSpPr>
          <p:cNvPr id="382" name="Shape 382"/>
          <p:cNvSpPr/>
          <p:nvPr/>
        </p:nvSpPr>
        <p:spPr>
          <a:xfrm>
            <a:off x="6900863" y="0"/>
            <a:ext cx="125400" cy="5016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3" name="Shape 383"/>
          <p:cNvSpPr/>
          <p:nvPr/>
        </p:nvSpPr>
        <p:spPr>
          <a:xfrm>
            <a:off x="7426325" y="0"/>
            <a:ext cx="114300" cy="3033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4" name="Shape 384"/>
          <p:cNvSpPr/>
          <p:nvPr/>
        </p:nvSpPr>
        <p:spPr>
          <a:xfrm>
            <a:off x="2844800" y="4906962"/>
            <a:ext cx="84000" cy="255600"/>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5" name="Shape 385"/>
          <p:cNvSpPr/>
          <p:nvPr/>
        </p:nvSpPr>
        <p:spPr>
          <a:xfrm>
            <a:off x="3454400" y="4687887"/>
            <a:ext cx="125400" cy="460500"/>
          </a:xfrm>
          <a:prstGeom prst="rect">
            <a:avLst/>
          </a:prstGeom>
          <a:solidFill>
            <a:srgbClr val="00B4A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6" name="Shape 386"/>
          <p:cNvSpPr/>
          <p:nvPr/>
        </p:nvSpPr>
        <p:spPr>
          <a:xfrm>
            <a:off x="6518275" y="4906962"/>
            <a:ext cx="125400" cy="236400"/>
          </a:xfrm>
          <a:prstGeom prst="rect">
            <a:avLst/>
          </a:prstGeom>
          <a:solidFill>
            <a:srgbClr val="FF505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7" name="Shape 387"/>
          <p:cNvSpPr/>
          <p:nvPr/>
        </p:nvSpPr>
        <p:spPr>
          <a:xfrm>
            <a:off x="1289050" y="5011737"/>
            <a:ext cx="125400" cy="13170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4_Side by side 2">
    <p:spTree>
      <p:nvGrpSpPr>
        <p:cNvPr id="388" name="Shape 388"/>
        <p:cNvGrpSpPr/>
        <p:nvPr/>
      </p:nvGrpSpPr>
      <p:grpSpPr>
        <a:xfrm>
          <a:off x="0" y="0"/>
          <a:ext cx="0" cy="0"/>
          <a:chOff x="0" y="0"/>
          <a:chExt cx="0" cy="0"/>
        </a:xfrm>
      </p:grpSpPr>
      <p:sp>
        <p:nvSpPr>
          <p:cNvPr id="389" name="Shape 389"/>
          <p:cNvSpPr/>
          <p:nvPr/>
        </p:nvSpPr>
        <p:spPr>
          <a:xfrm>
            <a:off x="0" y="0"/>
            <a:ext cx="9144000" cy="5143500"/>
          </a:xfrm>
          <a:prstGeom prst="rect">
            <a:avLst/>
          </a:prstGeom>
          <a:solidFill>
            <a:srgbClr val="FFFFFF"/>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0" name="Shape 390"/>
          <p:cNvSpPr/>
          <p:nvPr/>
        </p:nvSpPr>
        <p:spPr>
          <a:xfrm>
            <a:off x="0" y="0"/>
            <a:ext cx="9144000" cy="928200"/>
          </a:xfrm>
          <a:prstGeom prst="rect">
            <a:avLst/>
          </a:prstGeom>
          <a:solidFill>
            <a:srgbClr val="15588B"/>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1" name="Shape 391"/>
          <p:cNvSpPr/>
          <p:nvPr/>
        </p:nvSpPr>
        <p:spPr>
          <a:xfrm>
            <a:off x="139721" y="4920271"/>
            <a:ext cx="1192200" cy="92400"/>
          </a:xfrm>
          <a:prstGeom prst="rect">
            <a:avLst/>
          </a:prstGeom>
          <a:noFill/>
          <a:ln>
            <a:noFill/>
          </a:ln>
        </p:spPr>
        <p:txBody>
          <a:bodyPr anchorCtr="0" anchor="t" bIns="0" lIns="0" rIns="0" tIns="0">
            <a:noAutofit/>
          </a:bodyPr>
          <a:lstStyle/>
          <a:p>
            <a:pPr indent="0" lvl="0" marL="0" marR="0" rtl="0" algn="l">
              <a:spcBef>
                <a:spcPts val="0"/>
              </a:spcBef>
              <a:spcAft>
                <a:spcPts val="0"/>
              </a:spcAft>
              <a:buSzPct val="25000"/>
              <a:buNone/>
            </a:pPr>
            <a:r>
              <a:rPr lang="en-US" sz="600">
                <a:solidFill>
                  <a:srgbClr val="2D2D2D"/>
                </a:solidFill>
                <a:latin typeface="Arial"/>
                <a:ea typeface="Arial"/>
                <a:cs typeface="Arial"/>
                <a:sym typeface="Arial"/>
              </a:rPr>
              <a:t>© 2016 IBM Corporation</a:t>
            </a:r>
          </a:p>
        </p:txBody>
      </p:sp>
      <p:sp>
        <p:nvSpPr>
          <p:cNvPr id="392" name="Shape 392"/>
          <p:cNvSpPr txBox="1"/>
          <p:nvPr>
            <p:ph type="title"/>
          </p:nvPr>
        </p:nvSpPr>
        <p:spPr>
          <a:xfrm>
            <a:off x="260787" y="77278"/>
            <a:ext cx="8463000" cy="777000"/>
          </a:xfrm>
          <a:prstGeom prst="rect">
            <a:avLst/>
          </a:prstGeom>
          <a:noFill/>
          <a:ln>
            <a:noFill/>
          </a:ln>
        </p:spPr>
        <p:txBody>
          <a:bodyPr anchorCtr="0" anchor="ctr" bIns="91425" lIns="91425" rIns="91425" tIns="91425"/>
          <a:lstStyle>
            <a:lvl1pPr indent="0" lvl="0" marL="0" marR="0" rtl="0" algn="l">
              <a:lnSpc>
                <a:spcPct val="107142"/>
              </a:lnSpc>
              <a:spcBef>
                <a:spcPts val="0"/>
              </a:spcBef>
              <a:spcAft>
                <a:spcPts val="0"/>
              </a:spcAft>
              <a:buNone/>
              <a:defRPr b="0" i="0" sz="2800" u="none" cap="none" strike="noStrike">
                <a:solidFill>
                  <a:srgbClr val="FFFFFF"/>
                </a:solidFill>
                <a:latin typeface="Arial"/>
                <a:ea typeface="Arial"/>
                <a:cs typeface="Arial"/>
                <a:sym typeface="Arial"/>
              </a:defRPr>
            </a:lvl1pPr>
            <a:lvl2pPr indent="0" lvl="1" marL="0" marR="0" rtl="0" algn="l">
              <a:spcBef>
                <a:spcPts val="0"/>
              </a:spcBef>
              <a:spcAft>
                <a:spcPts val="0"/>
              </a:spcAft>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None/>
              <a:defRPr b="0" i="0" sz="2000" u="none" cap="none" strike="noStrike">
                <a:solidFill>
                  <a:schemeClr val="accent1"/>
                </a:solidFill>
                <a:latin typeface="Arial"/>
                <a:ea typeface="Arial"/>
                <a:cs typeface="Arial"/>
                <a:sym typeface="Arial"/>
              </a:defRPr>
            </a:lvl9pPr>
          </a:lstStyle>
          <a:p/>
        </p:txBody>
      </p:sp>
      <p:sp>
        <p:nvSpPr>
          <p:cNvPr id="393" name="Shape 393"/>
          <p:cNvSpPr txBox="1"/>
          <p:nvPr>
            <p:ph idx="1" type="body"/>
          </p:nvPr>
        </p:nvSpPr>
        <p:spPr>
          <a:xfrm>
            <a:off x="277453" y="1506374"/>
            <a:ext cx="8388000" cy="2967900"/>
          </a:xfrm>
          <a:prstGeom prst="rect">
            <a:avLst/>
          </a:prstGeom>
          <a:noFill/>
          <a:ln>
            <a:noFill/>
          </a:ln>
        </p:spPr>
        <p:txBody>
          <a:bodyPr anchorCtr="0" anchor="t" bIns="91425" lIns="91425" rIns="91425" tIns="91425"/>
          <a:lstStyle>
            <a:lvl1pPr indent="-342900" lvl="0" marL="342900" marR="0" rtl="0" algn="l">
              <a:spcBef>
                <a:spcPts val="400"/>
              </a:spcBef>
              <a:spcAft>
                <a:spcPts val="0"/>
              </a:spcAft>
              <a:buNone/>
              <a:defRPr b="0" i="0" sz="2000" u="none" cap="none" strike="noStrike">
                <a:solidFill>
                  <a:srgbClr val="2D2D2D"/>
                </a:solidFill>
                <a:latin typeface="Arial"/>
                <a:ea typeface="Arial"/>
                <a:cs typeface="Arial"/>
                <a:sym typeface="Arial"/>
              </a:defRPr>
            </a:lvl1pPr>
            <a:lvl2pPr indent="-48259" lvl="1" marL="457200" marR="0" rtl="0" algn="l">
              <a:spcBef>
                <a:spcPts val="300"/>
              </a:spcBef>
              <a:spcAft>
                <a:spcPts val="0"/>
              </a:spcAft>
              <a:buClr>
                <a:srgbClr val="2D2D2D"/>
              </a:buClr>
              <a:buSzPct val="79999"/>
              <a:buFont typeface="Arial"/>
              <a:buChar char="•"/>
              <a:defRPr b="0" i="0" sz="1800" u="none" cap="none" strike="noStrike">
                <a:solidFill>
                  <a:srgbClr val="2D2D2D"/>
                </a:solidFill>
                <a:latin typeface="Arial"/>
                <a:ea typeface="Arial"/>
                <a:cs typeface="Arial"/>
                <a:sym typeface="Arial"/>
              </a:defRPr>
            </a:lvl2pPr>
            <a:lvl3pPr indent="-38100" lvl="2" marL="685800" marR="0" rtl="0" algn="l">
              <a:spcBef>
                <a:spcPts val="320"/>
              </a:spcBef>
              <a:spcAft>
                <a:spcPts val="0"/>
              </a:spcAft>
              <a:buClr>
                <a:srgbClr val="2D2D2D"/>
              </a:buClr>
              <a:buSzPct val="100000"/>
              <a:buFont typeface="Merriweather Sans"/>
              <a:buChar char="–"/>
              <a:defRPr b="0" i="0" sz="1600" u="none" cap="none" strike="noStrike">
                <a:solidFill>
                  <a:srgbClr val="2D2D2D"/>
                </a:solidFill>
                <a:latin typeface="Arial"/>
                <a:ea typeface="Arial"/>
                <a:cs typeface="Arial"/>
                <a:sym typeface="Arial"/>
              </a:defRPr>
            </a:lvl3pPr>
            <a:lvl4pPr indent="-68580" lvl="3" marL="914400" marR="0" rtl="0" algn="l">
              <a:spcBef>
                <a:spcPts val="280"/>
              </a:spcBef>
              <a:spcAft>
                <a:spcPts val="0"/>
              </a:spcAft>
              <a:buClr>
                <a:srgbClr val="2D2D2D"/>
              </a:buClr>
              <a:buSzPct val="80000"/>
              <a:buFont typeface="Arial"/>
              <a:buChar char="•"/>
              <a:defRPr b="0" i="0" sz="1400" u="none" cap="none" strike="noStrike">
                <a:solidFill>
                  <a:srgbClr val="2D2D2D"/>
                </a:solidFill>
                <a:latin typeface="Arial"/>
                <a:ea typeface="Arial"/>
                <a:cs typeface="Arial"/>
                <a:sym typeface="Arial"/>
              </a:defRPr>
            </a:lvl4pPr>
            <a:lvl5pPr indent="-63500" lvl="4" marL="1143000" marR="0" rtl="0" algn="l">
              <a:spcBef>
                <a:spcPts val="240"/>
              </a:spcBef>
              <a:spcAft>
                <a:spcPts val="0"/>
              </a:spcAft>
              <a:buClr>
                <a:srgbClr val="2D2D2D"/>
              </a:buClr>
              <a:buSzPct val="100000"/>
              <a:buFont typeface="Arial"/>
              <a:buChar char="»"/>
              <a:defRPr b="0" i="0" sz="1200" u="none" cap="none" strike="noStrike">
                <a:solidFill>
                  <a:srgbClr val="2D2D2D"/>
                </a:solidFill>
                <a:latin typeface="Arial"/>
                <a:ea typeface="Arial"/>
                <a:cs typeface="Arial"/>
                <a:sym typeface="Arial"/>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394" name="Shape 394"/>
          <p:cNvSpPr txBox="1"/>
          <p:nvPr>
            <p:ph idx="2" type="body"/>
          </p:nvPr>
        </p:nvSpPr>
        <p:spPr>
          <a:xfrm>
            <a:off x="273050" y="1074737"/>
            <a:ext cx="8438700" cy="331800"/>
          </a:xfrm>
          <a:prstGeom prst="rect">
            <a:avLst/>
          </a:prstGeom>
          <a:noFill/>
          <a:ln>
            <a:noFill/>
          </a:ln>
        </p:spPr>
        <p:txBody>
          <a:bodyPr anchorCtr="0" anchor="t" bIns="91425" lIns="91425" rIns="91425" tIns="91425"/>
          <a:lstStyle>
            <a:lvl1pPr indent="-342900" lvl="0" marL="342900" marR="0" rtl="0" algn="l">
              <a:spcBef>
                <a:spcPts val="400"/>
              </a:spcBef>
              <a:spcAft>
                <a:spcPts val="0"/>
              </a:spcAft>
              <a:buNone/>
              <a:defRPr b="1" i="0" sz="2000" u="none" cap="none" strike="noStrike">
                <a:solidFill>
                  <a:schemeClr val="accent5"/>
                </a:solidFill>
                <a:latin typeface="Arial"/>
                <a:ea typeface="Arial"/>
                <a:cs typeface="Arial"/>
                <a:sym typeface="Arial"/>
              </a:defRPr>
            </a:lvl1pPr>
            <a:lvl2pPr indent="-48259" lvl="1" marL="457200" marR="0" rtl="0" algn="l">
              <a:spcBef>
                <a:spcPts val="300"/>
              </a:spcBef>
              <a:spcAft>
                <a:spcPts val="0"/>
              </a:spcAft>
              <a:buClr>
                <a:schemeClr val="dk2"/>
              </a:buClr>
              <a:buSzPct val="79999"/>
              <a:buFont typeface="Arial"/>
              <a:buChar char="•"/>
              <a:defRPr b="0" i="0" sz="1800" u="none" cap="none" strike="noStrike">
                <a:solidFill>
                  <a:schemeClr val="dk2"/>
                </a:solidFill>
                <a:latin typeface="Arial"/>
                <a:ea typeface="Arial"/>
                <a:cs typeface="Arial"/>
                <a:sym typeface="Arial"/>
              </a:defRPr>
            </a:lvl2pPr>
            <a:lvl3pPr indent="-38100" lvl="2" marL="685800" marR="0" rtl="0" algn="l">
              <a:spcBef>
                <a:spcPts val="320"/>
              </a:spcBef>
              <a:spcAft>
                <a:spcPts val="0"/>
              </a:spcAft>
              <a:buClr>
                <a:schemeClr val="dk2"/>
              </a:buClr>
              <a:buSzPct val="100000"/>
              <a:buFont typeface="Merriweather Sans"/>
              <a:buChar char="–"/>
              <a:defRPr b="0" i="0" sz="1600" u="none" cap="none" strike="noStrike">
                <a:solidFill>
                  <a:schemeClr val="dk2"/>
                </a:solidFill>
                <a:latin typeface="Arial"/>
                <a:ea typeface="Arial"/>
                <a:cs typeface="Arial"/>
                <a:sym typeface="Arial"/>
              </a:defRPr>
            </a:lvl3pPr>
            <a:lvl4pPr indent="-68580" lvl="3" marL="914400" marR="0" rtl="0" algn="l">
              <a:spcBef>
                <a:spcPts val="280"/>
              </a:spcBef>
              <a:spcAft>
                <a:spcPts val="0"/>
              </a:spcAft>
              <a:buClr>
                <a:schemeClr val="dk2"/>
              </a:buClr>
              <a:buSzPct val="80000"/>
              <a:buFont typeface="Arial"/>
              <a:buChar char="•"/>
              <a:defRPr b="0" i="0" sz="1400" u="none" cap="none" strike="noStrike">
                <a:solidFill>
                  <a:schemeClr val="dk2"/>
                </a:solidFill>
                <a:latin typeface="Arial"/>
                <a:ea typeface="Arial"/>
                <a:cs typeface="Arial"/>
                <a:sym typeface="Arial"/>
              </a:defRPr>
            </a:lvl4pPr>
            <a:lvl5pPr indent="-63500" lvl="4" marL="1143000" marR="0" rtl="0" algn="l">
              <a:spcBef>
                <a:spcPts val="240"/>
              </a:spcBef>
              <a:spcAft>
                <a:spcPts val="0"/>
              </a:spcAft>
              <a:buClr>
                <a:schemeClr val="dk2"/>
              </a:buClr>
              <a:buSzPct val="100000"/>
              <a:buFont typeface="Arial"/>
              <a:buChar char="»"/>
              <a:defRPr b="0" i="0" sz="1200" u="none" cap="none" strike="noStrike">
                <a:solidFill>
                  <a:schemeClr val="dk2"/>
                </a:solidFill>
                <a:latin typeface="Arial"/>
                <a:ea typeface="Arial"/>
                <a:cs typeface="Arial"/>
                <a:sym typeface="Arial"/>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398" name="Shape 398"/>
        <p:cNvGrpSpPr/>
        <p:nvPr/>
      </p:nvGrpSpPr>
      <p:grpSpPr>
        <a:xfrm>
          <a:off x="0" y="0"/>
          <a:ext cx="0" cy="0"/>
          <a:chOff x="0" y="0"/>
          <a:chExt cx="0" cy="0"/>
        </a:xfrm>
      </p:grpSpPr>
      <p:pic>
        <p:nvPicPr>
          <p:cNvPr descr="WHITE.png" id="399" name="Shape 399"/>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400" name="Shape 400"/>
          <p:cNvPicPr preferRelativeResize="0"/>
          <p:nvPr/>
        </p:nvPicPr>
        <p:blipFill rotWithShape="1">
          <a:blip r:embed="rId3">
            <a:alphaModFix/>
          </a:blip>
          <a:srcRect b="0" l="0" r="0" t="0"/>
          <a:stretch/>
        </p:blipFill>
        <p:spPr>
          <a:xfrm>
            <a:off x="454025" y="4641850"/>
            <a:ext cx="450900" cy="180900"/>
          </a:xfrm>
          <a:prstGeom prst="rect">
            <a:avLst/>
          </a:prstGeom>
          <a:noFill/>
          <a:ln>
            <a:noFill/>
          </a:ln>
        </p:spPr>
      </p:pic>
      <p:pic>
        <p:nvPicPr>
          <p:cNvPr id="401" name="Shape 401"/>
          <p:cNvPicPr preferRelativeResize="0"/>
          <p:nvPr/>
        </p:nvPicPr>
        <p:blipFill rotWithShape="1">
          <a:blip r:embed="rId4">
            <a:alphaModFix/>
          </a:blip>
          <a:srcRect b="0" l="0" r="0" t="0"/>
          <a:stretch/>
        </p:blipFill>
        <p:spPr>
          <a:xfrm>
            <a:off x="439737" y="403225"/>
            <a:ext cx="1671600" cy="182700"/>
          </a:xfrm>
          <a:prstGeom prst="rect">
            <a:avLst/>
          </a:prstGeom>
          <a:noFill/>
          <a:ln>
            <a:noFill/>
          </a:ln>
        </p:spPr>
      </p:pic>
      <p:sp>
        <p:nvSpPr>
          <p:cNvPr id="402" name="Shape 402"/>
          <p:cNvSpPr txBox="1"/>
          <p:nvPr>
            <p:ph type="ctrTitle"/>
          </p:nvPr>
        </p:nvSpPr>
        <p:spPr>
          <a:xfrm>
            <a:off x="440327" y="1737691"/>
            <a:ext cx="5992200" cy="8445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accent1"/>
              </a:buClr>
              <a:buFont typeface="Arial"/>
              <a:buNone/>
              <a:defRPr b="0" i="0" sz="3200" u="none" cap="none" strike="noStrike">
                <a:solidFill>
                  <a:schemeClr val="accent1"/>
                </a:solidFill>
                <a:latin typeface="Arial"/>
                <a:ea typeface="Arial"/>
                <a:cs typeface="Arial"/>
                <a:sym typeface="Arial"/>
              </a:defRPr>
            </a:lvl1pPr>
            <a:lvl2pPr indent="0" lvl="1"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9pPr>
          </a:lstStyle>
          <a:p/>
        </p:txBody>
      </p:sp>
      <p:sp>
        <p:nvSpPr>
          <p:cNvPr id="403" name="Shape 403"/>
          <p:cNvSpPr txBox="1"/>
          <p:nvPr>
            <p:ph idx="1" type="subTitle"/>
          </p:nvPr>
        </p:nvSpPr>
        <p:spPr>
          <a:xfrm>
            <a:off x="441900" y="2944166"/>
            <a:ext cx="3312900" cy="1055399"/>
          </a:xfrm>
          <a:prstGeom prst="rect">
            <a:avLst/>
          </a:prstGeom>
          <a:noFill/>
          <a:ln>
            <a:noFill/>
          </a:ln>
        </p:spPr>
        <p:txBody>
          <a:bodyPr anchorCtr="0" anchor="t" bIns="91425" lIns="91425" rIns="91425" tIns="91425"/>
          <a:lstStyle>
            <a:lvl1pPr indent="0" lvl="0" marL="0" marR="0" rtl="0" algn="l">
              <a:lnSpc>
                <a:spcPct val="100000"/>
              </a:lnSpc>
              <a:spcBef>
                <a:spcPts val="260"/>
              </a:spcBef>
              <a:spcAft>
                <a:spcPts val="0"/>
              </a:spcAft>
              <a:buClr>
                <a:srgbClr val="000000"/>
              </a:buClr>
              <a:buFont typeface="Arial"/>
              <a:buNone/>
              <a:defRPr b="0" i="0" sz="1300" u="none" cap="none" strike="noStrike">
                <a:solidFill>
                  <a:srgbClr val="000000"/>
                </a:solidFill>
                <a:latin typeface="Arial"/>
                <a:ea typeface="Arial"/>
                <a:cs typeface="Arial"/>
                <a:sym typeface="Arial"/>
              </a:defRPr>
            </a:lvl1pPr>
            <a:lvl2pPr indent="0" lvl="1" marL="457200" marR="0" rtl="0" algn="ctr">
              <a:lnSpc>
                <a:spcPct val="100000"/>
              </a:lnSpc>
              <a:spcBef>
                <a:spcPts val="300"/>
              </a:spcBef>
              <a:spcAft>
                <a:spcPts val="0"/>
              </a:spcAft>
              <a:buClr>
                <a:schemeClr val="lt1"/>
              </a:buClr>
              <a:buFont typeface="Arial"/>
              <a:buNone/>
              <a:defRPr b="0" i="0" sz="1800" u="none" cap="none" strike="noStrike">
                <a:solidFill>
                  <a:schemeClr val="lt1"/>
                </a:solidFill>
                <a:latin typeface="Arial"/>
                <a:ea typeface="Arial"/>
                <a:cs typeface="Arial"/>
                <a:sym typeface="Arial"/>
              </a:defRPr>
            </a:lvl2pPr>
            <a:lvl3pPr indent="0" lvl="2" marL="914400" marR="0" rtl="0" algn="ctr">
              <a:lnSpc>
                <a:spcPct val="100000"/>
              </a:lnSpc>
              <a:spcBef>
                <a:spcPts val="320"/>
              </a:spcBef>
              <a:spcAft>
                <a:spcPts val="0"/>
              </a:spcAft>
              <a:buClr>
                <a:schemeClr val="lt1"/>
              </a:buClr>
              <a:buFont typeface="Merriweather Sans"/>
              <a:buNone/>
              <a:defRPr b="0" i="0" sz="1600" u="none" cap="none" strike="noStrike">
                <a:solidFill>
                  <a:schemeClr val="lt1"/>
                </a:solidFill>
                <a:latin typeface="Arial"/>
                <a:ea typeface="Arial"/>
                <a:cs typeface="Arial"/>
                <a:sym typeface="Arial"/>
              </a:defRPr>
            </a:lvl3pPr>
            <a:lvl4pPr indent="0" lvl="3" marL="1371600" marR="0" rtl="0" algn="ctr">
              <a:lnSpc>
                <a:spcPct val="100000"/>
              </a:lnSpc>
              <a:spcBef>
                <a:spcPts val="280"/>
              </a:spcBef>
              <a:spcAft>
                <a:spcPts val="0"/>
              </a:spcAft>
              <a:buClr>
                <a:schemeClr val="lt1"/>
              </a:buClr>
              <a:buFont typeface="Arial"/>
              <a:buNone/>
              <a:defRPr b="0" i="0" sz="1400" u="none" cap="none" strike="noStrike">
                <a:solidFill>
                  <a:schemeClr val="lt1"/>
                </a:solidFill>
                <a:latin typeface="Arial"/>
                <a:ea typeface="Arial"/>
                <a:cs typeface="Arial"/>
                <a:sym typeface="Arial"/>
              </a:defRPr>
            </a:lvl4pPr>
            <a:lvl5pPr indent="0" lvl="4" marL="1828800" marR="0" rtl="0" algn="ctr">
              <a:lnSpc>
                <a:spcPct val="100000"/>
              </a:lnSpc>
              <a:spcBef>
                <a:spcPts val="240"/>
              </a:spcBef>
              <a:spcAft>
                <a:spcPts val="0"/>
              </a:spcAft>
              <a:buClr>
                <a:schemeClr val="lt1"/>
              </a:buClr>
              <a:buFont typeface="Arial"/>
              <a:buNone/>
              <a:defRPr b="0" i="0" sz="1200" u="none" cap="none" strike="noStrike">
                <a:solidFill>
                  <a:schemeClr val="lt1"/>
                </a:solidFill>
                <a:latin typeface="Arial"/>
                <a:ea typeface="Arial"/>
                <a:cs typeface="Arial"/>
                <a:sym typeface="Arial"/>
              </a:defRPr>
            </a:lvl5pPr>
            <a:lvl6pPr indent="0" lvl="5" marL="2286000" marR="0" rtl="0" algn="ctr">
              <a:lnSpc>
                <a:spcPct val="100000"/>
              </a:lnSpc>
              <a:spcBef>
                <a:spcPts val="400"/>
              </a:spcBef>
              <a:spcAft>
                <a:spcPts val="0"/>
              </a:spcAft>
              <a:buClr>
                <a:schemeClr val="lt1"/>
              </a:buClr>
              <a:buFont typeface="Arial"/>
              <a:buNone/>
              <a:defRPr b="0" i="0" sz="2000" u="none" cap="none" strike="noStrike">
                <a:solidFill>
                  <a:schemeClr val="lt1"/>
                </a:solidFill>
                <a:latin typeface="Arial"/>
                <a:ea typeface="Arial"/>
                <a:cs typeface="Arial"/>
                <a:sym typeface="Arial"/>
              </a:defRPr>
            </a:lvl6pPr>
            <a:lvl7pPr indent="0" lvl="6" marL="2743200" marR="0" rtl="0" algn="ctr">
              <a:lnSpc>
                <a:spcPct val="100000"/>
              </a:lnSpc>
              <a:spcBef>
                <a:spcPts val="400"/>
              </a:spcBef>
              <a:spcAft>
                <a:spcPts val="0"/>
              </a:spcAft>
              <a:buClr>
                <a:schemeClr val="lt1"/>
              </a:buClr>
              <a:buFont typeface="Arial"/>
              <a:buNone/>
              <a:defRPr b="0" i="0" sz="2000" u="none" cap="none" strike="noStrike">
                <a:solidFill>
                  <a:schemeClr val="lt1"/>
                </a:solidFill>
                <a:latin typeface="Arial"/>
                <a:ea typeface="Arial"/>
                <a:cs typeface="Arial"/>
                <a:sym typeface="Arial"/>
              </a:defRPr>
            </a:lvl7pPr>
            <a:lvl8pPr indent="0" lvl="7" marL="3200400" marR="0" rtl="0" algn="ctr">
              <a:lnSpc>
                <a:spcPct val="100000"/>
              </a:lnSpc>
              <a:spcBef>
                <a:spcPts val="400"/>
              </a:spcBef>
              <a:spcAft>
                <a:spcPts val="0"/>
              </a:spcAft>
              <a:buClr>
                <a:schemeClr val="lt1"/>
              </a:buClr>
              <a:buFont typeface="Arial"/>
              <a:buNone/>
              <a:defRPr b="0" i="0" sz="2000" u="none" cap="none" strike="noStrike">
                <a:solidFill>
                  <a:schemeClr val="lt1"/>
                </a:solidFill>
                <a:latin typeface="Arial"/>
                <a:ea typeface="Arial"/>
                <a:cs typeface="Arial"/>
                <a:sym typeface="Arial"/>
              </a:defRPr>
            </a:lvl8pPr>
            <a:lvl9pPr indent="0" lvl="8" marL="3657600" marR="0" rtl="0" algn="ctr">
              <a:lnSpc>
                <a:spcPct val="100000"/>
              </a:lnSpc>
              <a:spcBef>
                <a:spcPts val="400"/>
              </a:spcBef>
              <a:spcAft>
                <a:spcPts val="0"/>
              </a:spcAft>
              <a:buClr>
                <a:schemeClr val="lt1"/>
              </a:buClr>
              <a:buFont typeface="Arial"/>
              <a:buNone/>
              <a:defRPr b="0" i="0" sz="20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nd Content">
    <p:spTree>
      <p:nvGrpSpPr>
        <p:cNvPr id="404" name="Shape 404"/>
        <p:cNvGrpSpPr/>
        <p:nvPr/>
      </p:nvGrpSpPr>
      <p:grpSpPr>
        <a:xfrm>
          <a:off x="0" y="0"/>
          <a:ext cx="0" cy="0"/>
          <a:chOff x="0" y="0"/>
          <a:chExt cx="0" cy="0"/>
        </a:xfrm>
      </p:grpSpPr>
      <p:pic>
        <p:nvPicPr>
          <p:cNvPr descr="Untitled-1.png" id="405" name="Shape 405"/>
          <p:cNvPicPr preferRelativeResize="0"/>
          <p:nvPr/>
        </p:nvPicPr>
        <p:blipFill rotWithShape="1">
          <a:blip r:embed="rId2">
            <a:alphaModFix/>
          </a:blip>
          <a:srcRect b="0" l="0" r="0" t="0"/>
          <a:stretch/>
        </p:blipFill>
        <p:spPr>
          <a:xfrm>
            <a:off x="7705725" y="4740275"/>
            <a:ext cx="822300" cy="87300"/>
          </a:xfrm>
          <a:prstGeom prst="rect">
            <a:avLst/>
          </a:prstGeom>
          <a:noFill/>
          <a:ln>
            <a:noFill/>
          </a:ln>
        </p:spPr>
      </p:pic>
      <p:sp>
        <p:nvSpPr>
          <p:cNvPr id="406" name="Shape 406"/>
          <p:cNvSpPr txBox="1"/>
          <p:nvPr/>
        </p:nvSpPr>
        <p:spPr>
          <a:xfrm>
            <a:off x="8355013" y="4732337"/>
            <a:ext cx="339600" cy="108000"/>
          </a:xfrm>
          <a:prstGeom prst="rect">
            <a:avLst/>
          </a:prstGeom>
          <a:noFill/>
          <a:ln>
            <a:noFill/>
          </a:ln>
        </p:spPr>
        <p:txBody>
          <a:bodyPr anchorCtr="0" anchor="b" bIns="0" lIns="0" rIns="0" tIns="0">
            <a:noAutofit/>
          </a:bodyPr>
          <a:lstStyle/>
          <a:p>
            <a:pPr indent="0" lvl="0" marL="0" marR="0" rtl="0" algn="r">
              <a:lnSpc>
                <a:spcPct val="100000"/>
              </a:lnSpc>
              <a:spcBef>
                <a:spcPts val="0"/>
              </a:spcBef>
              <a:spcAft>
                <a:spcPts val="0"/>
              </a:spcAft>
              <a:buClr>
                <a:srgbClr val="000000"/>
              </a:buClr>
              <a:buSzPct val="25000"/>
              <a:buFont typeface="Arial"/>
              <a:buNone/>
            </a:pPr>
            <a:fld id="{00000000-1234-1234-1234-123412341234}" type="slidenum">
              <a:rPr b="0" i="0" lang="en-US" sz="700" u="none" cap="none" strike="noStrike">
                <a:solidFill>
                  <a:srgbClr val="000000"/>
                </a:solidFill>
                <a:latin typeface="Arial"/>
                <a:ea typeface="Arial"/>
                <a:cs typeface="Arial"/>
                <a:sym typeface="Arial"/>
              </a:rPr>
              <a:t>‹#›</a:t>
            </a:fld>
          </a:p>
        </p:txBody>
      </p:sp>
      <p:pic>
        <p:nvPicPr>
          <p:cNvPr id="407" name="Shape 407"/>
          <p:cNvPicPr preferRelativeResize="0"/>
          <p:nvPr/>
        </p:nvPicPr>
        <p:blipFill rotWithShape="1">
          <a:blip r:embed="rId3">
            <a:alphaModFix/>
          </a:blip>
          <a:srcRect b="0" l="0" r="0" t="0"/>
          <a:stretch/>
        </p:blipFill>
        <p:spPr>
          <a:xfrm>
            <a:off x="447675" y="4676775"/>
            <a:ext cx="360300" cy="144600"/>
          </a:xfrm>
          <a:prstGeom prst="rect">
            <a:avLst/>
          </a:prstGeom>
          <a:noFill/>
          <a:ln>
            <a:noFill/>
          </a:ln>
        </p:spPr>
      </p:pic>
      <p:sp>
        <p:nvSpPr>
          <p:cNvPr id="408" name="Shape 408"/>
          <p:cNvSpPr txBox="1"/>
          <p:nvPr>
            <p:ph idx="1" type="body"/>
          </p:nvPr>
        </p:nvSpPr>
        <p:spPr>
          <a:xfrm>
            <a:off x="458777" y="1048748"/>
            <a:ext cx="8244900" cy="3249300"/>
          </a:xfrm>
          <a:prstGeom prst="rect">
            <a:avLst/>
          </a:prstGeom>
          <a:noFill/>
          <a:ln>
            <a:noFill/>
          </a:ln>
        </p:spPr>
        <p:txBody>
          <a:bodyPr anchorCtr="0" anchor="t" bIns="91425" lIns="91425" rIns="91425" tIns="91425"/>
          <a:lstStyle>
            <a:lvl1pPr indent="0" lvl="0" marL="0" marR="0" rtl="0" algn="l">
              <a:lnSpc>
                <a:spcPct val="100000"/>
              </a:lnSpc>
              <a:spcBef>
                <a:spcPts val="400"/>
              </a:spcBef>
              <a:spcAft>
                <a:spcPts val="0"/>
              </a:spcAft>
              <a:buClr>
                <a:schemeClr val="dk2"/>
              </a:buClr>
              <a:buFont typeface="Arial"/>
              <a:buNone/>
              <a:defRPr b="0" i="0" sz="2000" u="none" cap="none" strike="noStrike">
                <a:solidFill>
                  <a:schemeClr val="dk2"/>
                </a:solidFill>
                <a:latin typeface="Arial"/>
                <a:ea typeface="Arial"/>
                <a:cs typeface="Arial"/>
                <a:sym typeface="Arial"/>
              </a:defRPr>
            </a:lvl1pPr>
            <a:lvl2pPr indent="40638" lvl="1" marL="457200" marR="0" rtl="0" algn="l">
              <a:lnSpc>
                <a:spcPct val="100000"/>
              </a:lnSpc>
              <a:spcBef>
                <a:spcPts val="300"/>
              </a:spcBef>
              <a:spcAft>
                <a:spcPts val="0"/>
              </a:spcAft>
              <a:buClr>
                <a:schemeClr val="dk2"/>
              </a:buClr>
              <a:buSzPct val="79998"/>
              <a:buFont typeface="Arial"/>
              <a:buChar char="•"/>
              <a:defRPr b="0" i="0" sz="1800" u="none" cap="none" strike="noStrike">
                <a:solidFill>
                  <a:schemeClr val="dk2"/>
                </a:solidFill>
                <a:latin typeface="Arial"/>
                <a:ea typeface="Arial"/>
                <a:cs typeface="Arial"/>
                <a:sym typeface="Arial"/>
              </a:defRPr>
            </a:lvl2pPr>
            <a:lvl3pPr indent="63500" lvl="2" marL="685800" marR="0" rtl="0" algn="l">
              <a:lnSpc>
                <a:spcPct val="100000"/>
              </a:lnSpc>
              <a:spcBef>
                <a:spcPts val="320"/>
              </a:spcBef>
              <a:spcAft>
                <a:spcPts val="0"/>
              </a:spcAft>
              <a:buClr>
                <a:schemeClr val="dk2"/>
              </a:buClr>
              <a:buSzPct val="100000"/>
              <a:buFont typeface="Merriweather Sans"/>
              <a:buChar char="–"/>
              <a:defRPr b="0" i="0" sz="1600" u="none" cap="none" strike="noStrike">
                <a:solidFill>
                  <a:schemeClr val="dk2"/>
                </a:solidFill>
                <a:latin typeface="Arial"/>
                <a:ea typeface="Arial"/>
                <a:cs typeface="Arial"/>
                <a:sym typeface="Arial"/>
              </a:defRPr>
            </a:lvl3pPr>
            <a:lvl4pPr indent="-5080" lvl="3" marL="914400" marR="0" rtl="0" algn="l">
              <a:lnSpc>
                <a:spcPct val="100000"/>
              </a:lnSpc>
              <a:spcBef>
                <a:spcPts val="280"/>
              </a:spcBef>
              <a:spcAft>
                <a:spcPts val="0"/>
              </a:spcAft>
              <a:buClr>
                <a:schemeClr val="dk2"/>
              </a:buClr>
              <a:buSzPct val="80000"/>
              <a:buFont typeface="Arial"/>
              <a:buChar char="•"/>
              <a:defRPr b="0" i="0" sz="1400" u="none" cap="none" strike="noStrike">
                <a:solidFill>
                  <a:schemeClr val="dk2"/>
                </a:solidFill>
                <a:latin typeface="Arial"/>
                <a:ea typeface="Arial"/>
                <a:cs typeface="Arial"/>
                <a:sym typeface="Arial"/>
              </a:defRPr>
            </a:lvl4pPr>
            <a:lvl5pPr indent="12700" lvl="4" marL="1143000" marR="0" rtl="0" algn="l">
              <a:lnSpc>
                <a:spcPct val="100000"/>
              </a:lnSpc>
              <a:spcBef>
                <a:spcPts val="240"/>
              </a:spcBef>
              <a:spcAft>
                <a:spcPts val="0"/>
              </a:spcAft>
              <a:buClr>
                <a:schemeClr val="dk2"/>
              </a:buClr>
              <a:buSzPct val="100000"/>
              <a:buFont typeface="Arial"/>
              <a:buChar char="»"/>
              <a:defRPr b="0" i="0" sz="1200" u="none" cap="none" strike="noStrike">
                <a:solidFill>
                  <a:schemeClr val="dk2"/>
                </a:solidFill>
                <a:latin typeface="Arial"/>
                <a:ea typeface="Arial"/>
                <a:cs typeface="Arial"/>
                <a:sym typeface="Arial"/>
              </a:defRPr>
            </a:lvl5pPr>
            <a:lvl6pPr indent="25400" lvl="5" marL="25146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25400" lvl="6" marL="29718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25400" lvl="7" marL="34290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25400" lvl="8" marL="38862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409" name="Shape 409"/>
          <p:cNvSpPr txBox="1"/>
          <p:nvPr>
            <p:ph type="title"/>
          </p:nvPr>
        </p:nvSpPr>
        <p:spPr>
          <a:xfrm>
            <a:off x="457200" y="393700"/>
            <a:ext cx="8229600" cy="3081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1pPr>
            <a:lvl2pPr indent="0" lvl="1"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9pPr>
          </a:lstStyle>
          <a:p/>
        </p:txBody>
      </p:sp>
      <p:sp>
        <p:nvSpPr>
          <p:cNvPr id="410" name="Shape 410"/>
          <p:cNvSpPr/>
          <p:nvPr/>
        </p:nvSpPr>
        <p:spPr>
          <a:xfrm>
            <a:off x="6900863" y="0"/>
            <a:ext cx="125400" cy="501600"/>
          </a:xfrm>
          <a:prstGeom prst="rect">
            <a:avLst/>
          </a:prstGeom>
          <a:solidFill>
            <a:schemeClr val="accent4"/>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11" name="Shape 411"/>
          <p:cNvSpPr/>
          <p:nvPr/>
        </p:nvSpPr>
        <p:spPr>
          <a:xfrm>
            <a:off x="7426325" y="0"/>
            <a:ext cx="114300" cy="303300"/>
          </a:xfrm>
          <a:prstGeom prst="rect">
            <a:avLst/>
          </a:prstGeom>
          <a:solidFill>
            <a:srgbClr val="1A3749"/>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12" name="Shape 412"/>
          <p:cNvSpPr/>
          <p:nvPr/>
        </p:nvSpPr>
        <p:spPr>
          <a:xfrm>
            <a:off x="2844800" y="4906962"/>
            <a:ext cx="84000" cy="255600"/>
          </a:xfrm>
          <a:prstGeom prst="rect">
            <a:avLst/>
          </a:prstGeom>
          <a:solidFill>
            <a:srgbClr val="1A3749"/>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13" name="Shape 413"/>
          <p:cNvSpPr/>
          <p:nvPr/>
        </p:nvSpPr>
        <p:spPr>
          <a:xfrm>
            <a:off x="3454400" y="4687887"/>
            <a:ext cx="125400" cy="460500"/>
          </a:xfrm>
          <a:prstGeom prst="rect">
            <a:avLst/>
          </a:prstGeom>
          <a:solidFill>
            <a:srgbClr val="00B4A0"/>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14" name="Shape 414"/>
          <p:cNvSpPr/>
          <p:nvPr/>
        </p:nvSpPr>
        <p:spPr>
          <a:xfrm>
            <a:off x="6518275" y="4906962"/>
            <a:ext cx="125400" cy="236400"/>
          </a:xfrm>
          <a:prstGeom prst="rect">
            <a:avLst/>
          </a:prstGeom>
          <a:solidFill>
            <a:srgbClr val="FF5050"/>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15" name="Shape 415"/>
          <p:cNvSpPr/>
          <p:nvPr/>
        </p:nvSpPr>
        <p:spPr>
          <a:xfrm>
            <a:off x="1289050" y="5011737"/>
            <a:ext cx="125400" cy="131700"/>
          </a:xfrm>
          <a:prstGeom prst="rect">
            <a:avLst/>
          </a:prstGeom>
          <a:solidFill>
            <a:schemeClr val="accent4"/>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1_Multi_Slide">
    <p:spTree>
      <p:nvGrpSpPr>
        <p:cNvPr id="416" name="Shape 416"/>
        <p:cNvGrpSpPr/>
        <p:nvPr/>
      </p:nvGrpSpPr>
      <p:grpSpPr>
        <a:xfrm>
          <a:off x="0" y="0"/>
          <a:ext cx="0" cy="0"/>
          <a:chOff x="0" y="0"/>
          <a:chExt cx="0" cy="0"/>
        </a:xfrm>
      </p:grpSpPr>
      <p:sp>
        <p:nvSpPr>
          <p:cNvPr id="417" name="Shape 417"/>
          <p:cNvSpPr txBox="1"/>
          <p:nvPr>
            <p:ph type="title"/>
          </p:nvPr>
        </p:nvSpPr>
        <p:spPr>
          <a:xfrm>
            <a:off x="437766" y="176216"/>
            <a:ext cx="8345400" cy="731699"/>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1pPr>
            <a:lvl2pPr indent="0" lvl="1"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02 Title and Content (beside)">
    <p:spTree>
      <p:nvGrpSpPr>
        <p:cNvPr id="418" name="Shape 418"/>
        <p:cNvGrpSpPr/>
        <p:nvPr/>
      </p:nvGrpSpPr>
      <p:grpSpPr>
        <a:xfrm>
          <a:off x="0" y="0"/>
          <a:ext cx="0" cy="0"/>
          <a:chOff x="0" y="0"/>
          <a:chExt cx="0" cy="0"/>
        </a:xfrm>
      </p:grpSpPr>
      <p:sp>
        <p:nvSpPr>
          <p:cNvPr id="419" name="Shape 419"/>
          <p:cNvSpPr txBox="1"/>
          <p:nvPr>
            <p:ph type="title"/>
          </p:nvPr>
        </p:nvSpPr>
        <p:spPr>
          <a:xfrm>
            <a:off x="227012" y="179388"/>
            <a:ext cx="1783200" cy="43434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1pPr>
            <a:lvl2pPr indent="0" lvl="1"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9pPr>
          </a:lstStyle>
          <a:p/>
        </p:txBody>
      </p:sp>
      <p:sp>
        <p:nvSpPr>
          <p:cNvPr id="420" name="Shape 420"/>
          <p:cNvSpPr txBox="1"/>
          <p:nvPr>
            <p:ph idx="1" type="body"/>
          </p:nvPr>
        </p:nvSpPr>
        <p:spPr>
          <a:xfrm>
            <a:off x="2057400" y="179388"/>
            <a:ext cx="6766500" cy="4343400"/>
          </a:xfrm>
          <a:prstGeom prst="rect">
            <a:avLst/>
          </a:prstGeom>
          <a:noFill/>
          <a:ln>
            <a:noFill/>
          </a:ln>
        </p:spPr>
        <p:txBody>
          <a:bodyPr anchorCtr="0" anchor="t" bIns="91425" lIns="91425" rIns="91425" tIns="91425"/>
          <a:lstStyle>
            <a:lvl1pPr indent="-342900" lvl="0" marL="342900" marR="0" rtl="0" algn="l">
              <a:lnSpc>
                <a:spcPct val="100000"/>
              </a:lnSpc>
              <a:spcBef>
                <a:spcPts val="400"/>
              </a:spcBef>
              <a:spcAft>
                <a:spcPts val="0"/>
              </a:spcAft>
              <a:buClr>
                <a:schemeClr val="dk2"/>
              </a:buClr>
              <a:buFont typeface="Arial"/>
              <a:buNone/>
              <a:defRPr b="0" i="0" sz="2000" u="none" cap="none" strike="noStrike">
                <a:solidFill>
                  <a:schemeClr val="dk2"/>
                </a:solidFill>
                <a:latin typeface="Arial"/>
                <a:ea typeface="Arial"/>
                <a:cs typeface="Arial"/>
                <a:sym typeface="Arial"/>
              </a:defRPr>
            </a:lvl1pPr>
            <a:lvl2pPr indent="40638" lvl="1" marL="457200" marR="0" rtl="0" algn="l">
              <a:lnSpc>
                <a:spcPct val="100000"/>
              </a:lnSpc>
              <a:spcBef>
                <a:spcPts val="300"/>
              </a:spcBef>
              <a:spcAft>
                <a:spcPts val="0"/>
              </a:spcAft>
              <a:buClr>
                <a:schemeClr val="dk2"/>
              </a:buClr>
              <a:buSzPct val="79998"/>
              <a:buFont typeface="Arial"/>
              <a:buChar char="•"/>
              <a:defRPr b="0" i="0" sz="1800" u="none" cap="none" strike="noStrike">
                <a:solidFill>
                  <a:schemeClr val="dk2"/>
                </a:solidFill>
                <a:latin typeface="Arial"/>
                <a:ea typeface="Arial"/>
                <a:cs typeface="Arial"/>
                <a:sym typeface="Arial"/>
              </a:defRPr>
            </a:lvl2pPr>
            <a:lvl3pPr indent="63500" lvl="2" marL="685800" marR="0" rtl="0" algn="l">
              <a:lnSpc>
                <a:spcPct val="100000"/>
              </a:lnSpc>
              <a:spcBef>
                <a:spcPts val="320"/>
              </a:spcBef>
              <a:spcAft>
                <a:spcPts val="0"/>
              </a:spcAft>
              <a:buClr>
                <a:schemeClr val="dk2"/>
              </a:buClr>
              <a:buSzPct val="100000"/>
              <a:buFont typeface="Merriweather Sans"/>
              <a:buChar char="–"/>
              <a:defRPr b="0" i="0" sz="1600" u="none" cap="none" strike="noStrike">
                <a:solidFill>
                  <a:schemeClr val="dk2"/>
                </a:solidFill>
                <a:latin typeface="Arial"/>
                <a:ea typeface="Arial"/>
                <a:cs typeface="Arial"/>
                <a:sym typeface="Arial"/>
              </a:defRPr>
            </a:lvl3pPr>
            <a:lvl4pPr indent="-5080" lvl="3" marL="914400" marR="0" rtl="0" algn="l">
              <a:lnSpc>
                <a:spcPct val="100000"/>
              </a:lnSpc>
              <a:spcBef>
                <a:spcPts val="280"/>
              </a:spcBef>
              <a:spcAft>
                <a:spcPts val="0"/>
              </a:spcAft>
              <a:buClr>
                <a:schemeClr val="dk2"/>
              </a:buClr>
              <a:buSzPct val="80000"/>
              <a:buFont typeface="Arial"/>
              <a:buChar char="•"/>
              <a:defRPr b="0" i="0" sz="1400" u="none" cap="none" strike="noStrike">
                <a:solidFill>
                  <a:schemeClr val="dk2"/>
                </a:solidFill>
                <a:latin typeface="Arial"/>
                <a:ea typeface="Arial"/>
                <a:cs typeface="Arial"/>
                <a:sym typeface="Arial"/>
              </a:defRPr>
            </a:lvl4pPr>
            <a:lvl5pPr indent="12700" lvl="4" marL="1143000" marR="0" rtl="0" algn="l">
              <a:lnSpc>
                <a:spcPct val="100000"/>
              </a:lnSpc>
              <a:spcBef>
                <a:spcPts val="240"/>
              </a:spcBef>
              <a:spcAft>
                <a:spcPts val="0"/>
              </a:spcAft>
              <a:buClr>
                <a:schemeClr val="dk2"/>
              </a:buClr>
              <a:buSzPct val="100000"/>
              <a:buFont typeface="Arial"/>
              <a:buChar char="»"/>
              <a:defRPr b="0" i="0" sz="1200" u="none" cap="none" strike="noStrike">
                <a:solidFill>
                  <a:schemeClr val="dk2"/>
                </a:solidFill>
                <a:latin typeface="Arial"/>
                <a:ea typeface="Arial"/>
                <a:cs typeface="Arial"/>
                <a:sym typeface="Arial"/>
              </a:defRPr>
            </a:lvl5pPr>
            <a:lvl6pPr indent="25400" lvl="5" marL="25146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25400" lvl="6" marL="29718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25400" lvl="7" marL="34290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25400" lvl="8" marL="38862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421" name="Shape 421"/>
          <p:cNvSpPr txBox="1"/>
          <p:nvPr>
            <p:ph idx="10" type="dt"/>
          </p:nvPr>
        </p:nvSpPr>
        <p:spPr>
          <a:xfrm>
            <a:off x="7105650" y="4727575"/>
            <a:ext cx="1809900" cy="2016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lt1"/>
              </a:buClr>
              <a:buFont typeface="Arial"/>
              <a:buNone/>
              <a:defRPr b="0" i="0" sz="18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Clr>
                <a:schemeClr val="lt1"/>
              </a:buClr>
              <a:buFont typeface="Arial"/>
              <a:buNone/>
              <a:defRPr b="0" i="0" sz="18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Clr>
                <a:schemeClr val="lt1"/>
              </a:buClr>
              <a:buFont typeface="Arial"/>
              <a:buNone/>
              <a:defRPr b="0" i="0" sz="18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Clr>
                <a:schemeClr val="lt1"/>
              </a:buClr>
              <a:buFont typeface="Arial"/>
              <a:buNone/>
              <a:defRPr b="0" i="0" sz="18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Clr>
                <a:schemeClr val="lt1"/>
              </a:buClr>
              <a:buFont typeface="Arial"/>
              <a:buNone/>
              <a:defRPr b="0" i="0" sz="18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Clr>
                <a:schemeClr val="lt1"/>
              </a:buClr>
              <a:buFont typeface="Arial"/>
              <a:buNone/>
              <a:defRPr b="0" i="0" sz="1800" u="none" cap="none" strike="noStrike">
                <a:solidFill>
                  <a:schemeClr val="lt1"/>
                </a:solidFill>
                <a:latin typeface="Arial"/>
                <a:ea typeface="Arial"/>
                <a:cs typeface="Arial"/>
                <a:sym typeface="Arial"/>
              </a:defRPr>
            </a:lvl6pPr>
            <a:lvl7pPr indent="0" lvl="6" marL="2743200" marR="0" rtl="0" algn="l">
              <a:lnSpc>
                <a:spcPct val="100000"/>
              </a:lnSpc>
              <a:spcBef>
                <a:spcPts val="0"/>
              </a:spcBef>
              <a:spcAft>
                <a:spcPts val="0"/>
              </a:spcAft>
              <a:buClr>
                <a:schemeClr val="lt1"/>
              </a:buClr>
              <a:buFont typeface="Arial"/>
              <a:buNone/>
              <a:defRPr b="0" i="0" sz="1800" u="none" cap="none" strike="noStrike">
                <a:solidFill>
                  <a:schemeClr val="lt1"/>
                </a:solidFill>
                <a:latin typeface="Arial"/>
                <a:ea typeface="Arial"/>
                <a:cs typeface="Arial"/>
                <a:sym typeface="Arial"/>
              </a:defRPr>
            </a:lvl7pPr>
            <a:lvl8pPr indent="0" lvl="7" marL="3200400" marR="0" rtl="0" algn="l">
              <a:lnSpc>
                <a:spcPct val="100000"/>
              </a:lnSpc>
              <a:spcBef>
                <a:spcPts val="0"/>
              </a:spcBef>
              <a:spcAft>
                <a:spcPts val="0"/>
              </a:spcAft>
              <a:buClr>
                <a:schemeClr val="lt1"/>
              </a:buClr>
              <a:buFont typeface="Arial"/>
              <a:buNone/>
              <a:defRPr b="0" i="0" sz="1800" u="none" cap="none" strike="noStrike">
                <a:solidFill>
                  <a:schemeClr val="lt1"/>
                </a:solidFill>
                <a:latin typeface="Arial"/>
                <a:ea typeface="Arial"/>
                <a:cs typeface="Arial"/>
                <a:sym typeface="Arial"/>
              </a:defRPr>
            </a:lvl8pPr>
            <a:lvl9pPr indent="0" lvl="8" marL="3657600" marR="0" rtl="0" algn="l">
              <a:lnSpc>
                <a:spcPct val="100000"/>
              </a:lnSpc>
              <a:spcBef>
                <a:spcPts val="0"/>
              </a:spcBef>
              <a:spcAft>
                <a:spcPts val="0"/>
              </a:spcAft>
              <a:buClr>
                <a:schemeClr val="lt1"/>
              </a:buClr>
              <a:buFont typeface="Arial"/>
              <a:buNone/>
              <a:defRPr b="0" i="0" sz="1800" u="none" cap="none" strike="noStrike">
                <a:solidFill>
                  <a:schemeClr val="lt1"/>
                </a:solidFill>
                <a:latin typeface="Arial"/>
                <a:ea typeface="Arial"/>
                <a:cs typeface="Arial"/>
                <a:sym typeface="Arial"/>
              </a:defRPr>
            </a:lvl9pPr>
          </a:lstStyle>
          <a:p/>
        </p:txBody>
      </p:sp>
      <p:sp>
        <p:nvSpPr>
          <p:cNvPr id="422" name="Shape 422"/>
          <p:cNvSpPr txBox="1"/>
          <p:nvPr>
            <p:ph idx="11" type="ftr"/>
          </p:nvPr>
        </p:nvSpPr>
        <p:spPr>
          <a:xfrm>
            <a:off x="455612" y="4727575"/>
            <a:ext cx="2895600" cy="2016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lt1"/>
              </a:buClr>
              <a:buFont typeface="Arial"/>
              <a:buNone/>
              <a:defRPr b="0" i="0" sz="18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Clr>
                <a:schemeClr val="lt1"/>
              </a:buClr>
              <a:buFont typeface="Arial"/>
              <a:buNone/>
              <a:defRPr b="0" i="0" sz="18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Clr>
                <a:schemeClr val="lt1"/>
              </a:buClr>
              <a:buFont typeface="Arial"/>
              <a:buNone/>
              <a:defRPr b="0" i="0" sz="18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Clr>
                <a:schemeClr val="lt1"/>
              </a:buClr>
              <a:buFont typeface="Arial"/>
              <a:buNone/>
              <a:defRPr b="0" i="0" sz="18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Clr>
                <a:schemeClr val="lt1"/>
              </a:buClr>
              <a:buFont typeface="Arial"/>
              <a:buNone/>
              <a:defRPr b="0" i="0" sz="18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Clr>
                <a:schemeClr val="lt1"/>
              </a:buClr>
              <a:buFont typeface="Arial"/>
              <a:buNone/>
              <a:defRPr b="0" i="0" sz="1800" u="none" cap="none" strike="noStrike">
                <a:solidFill>
                  <a:schemeClr val="lt1"/>
                </a:solidFill>
                <a:latin typeface="Arial"/>
                <a:ea typeface="Arial"/>
                <a:cs typeface="Arial"/>
                <a:sym typeface="Arial"/>
              </a:defRPr>
            </a:lvl6pPr>
            <a:lvl7pPr indent="0" lvl="6" marL="2743200" marR="0" rtl="0" algn="l">
              <a:lnSpc>
                <a:spcPct val="100000"/>
              </a:lnSpc>
              <a:spcBef>
                <a:spcPts val="0"/>
              </a:spcBef>
              <a:spcAft>
                <a:spcPts val="0"/>
              </a:spcAft>
              <a:buClr>
                <a:schemeClr val="lt1"/>
              </a:buClr>
              <a:buFont typeface="Arial"/>
              <a:buNone/>
              <a:defRPr b="0" i="0" sz="1800" u="none" cap="none" strike="noStrike">
                <a:solidFill>
                  <a:schemeClr val="lt1"/>
                </a:solidFill>
                <a:latin typeface="Arial"/>
                <a:ea typeface="Arial"/>
                <a:cs typeface="Arial"/>
                <a:sym typeface="Arial"/>
              </a:defRPr>
            </a:lvl7pPr>
            <a:lvl8pPr indent="0" lvl="7" marL="3200400" marR="0" rtl="0" algn="l">
              <a:lnSpc>
                <a:spcPct val="100000"/>
              </a:lnSpc>
              <a:spcBef>
                <a:spcPts val="0"/>
              </a:spcBef>
              <a:spcAft>
                <a:spcPts val="0"/>
              </a:spcAft>
              <a:buClr>
                <a:schemeClr val="lt1"/>
              </a:buClr>
              <a:buFont typeface="Arial"/>
              <a:buNone/>
              <a:defRPr b="0" i="0" sz="1800" u="none" cap="none" strike="noStrike">
                <a:solidFill>
                  <a:schemeClr val="lt1"/>
                </a:solidFill>
                <a:latin typeface="Arial"/>
                <a:ea typeface="Arial"/>
                <a:cs typeface="Arial"/>
                <a:sym typeface="Arial"/>
              </a:defRPr>
            </a:lvl8pPr>
            <a:lvl9pPr indent="0" lvl="8" marL="3657600" marR="0" rtl="0" algn="l">
              <a:lnSpc>
                <a:spcPct val="100000"/>
              </a:lnSpc>
              <a:spcBef>
                <a:spcPts val="0"/>
              </a:spcBef>
              <a:spcAft>
                <a:spcPts val="0"/>
              </a:spcAft>
              <a:buClr>
                <a:schemeClr val="lt1"/>
              </a:buClr>
              <a:buFont typeface="Arial"/>
              <a:buNone/>
              <a:defRPr b="0" i="0" sz="1800" u="none" cap="none" strike="noStrike">
                <a:solidFill>
                  <a:schemeClr val="lt1"/>
                </a:solidFill>
                <a:latin typeface="Arial"/>
                <a:ea typeface="Arial"/>
                <a:cs typeface="Arial"/>
                <a:sym typeface="Arial"/>
              </a:defRPr>
            </a:lvl9pPr>
          </a:lstStyle>
          <a:p/>
        </p:txBody>
      </p:sp>
      <p:sp>
        <p:nvSpPr>
          <p:cNvPr id="423" name="Shape 423"/>
          <p:cNvSpPr txBox="1"/>
          <p:nvPr>
            <p:ph idx="12" type="sldNum"/>
          </p:nvPr>
        </p:nvSpPr>
        <p:spPr>
          <a:xfrm>
            <a:off x="228600" y="4727575"/>
            <a:ext cx="209400" cy="2016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lt1"/>
              </a:buClr>
              <a:buSzPct val="25000"/>
              <a:buFont typeface="Arial"/>
              <a:buNone/>
            </a:pPr>
            <a:fld id="{00000000-1234-1234-1234-123412341234}" type="slidenum">
              <a:rPr b="0" i="0" lang="en-US" sz="1800" u="none" cap="none" strike="noStrike">
                <a:solidFill>
                  <a:schemeClr val="lt1"/>
                </a:solidFill>
                <a:latin typeface="Arial"/>
                <a:ea typeface="Arial"/>
                <a:cs typeface="Arial"/>
                <a:sym typeface="Arial"/>
              </a:rPr>
              <a:t>‹#›</a:t>
            </a:fld>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1_Heading no Text condensed">
    <p:spTree>
      <p:nvGrpSpPr>
        <p:cNvPr id="424" name="Shape 424"/>
        <p:cNvGrpSpPr/>
        <p:nvPr/>
      </p:nvGrpSpPr>
      <p:grpSpPr>
        <a:xfrm>
          <a:off x="0" y="0"/>
          <a:ext cx="0" cy="0"/>
          <a:chOff x="0" y="0"/>
          <a:chExt cx="0" cy="0"/>
        </a:xfrm>
      </p:grpSpPr>
      <p:sp>
        <p:nvSpPr>
          <p:cNvPr id="425" name="Shape 425"/>
          <p:cNvSpPr txBox="1"/>
          <p:nvPr>
            <p:ph type="title"/>
          </p:nvPr>
        </p:nvSpPr>
        <p:spPr>
          <a:xfrm>
            <a:off x="228600" y="134105"/>
            <a:ext cx="7543800" cy="4365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339C96"/>
              </a:buClr>
              <a:buFont typeface="Arial"/>
              <a:buNone/>
              <a:defRPr b="0" i="0" sz="2100" u="none" cap="none" strike="noStrike">
                <a:solidFill>
                  <a:srgbClr val="339C96"/>
                </a:solidFill>
                <a:latin typeface="Arial"/>
                <a:ea typeface="Arial"/>
                <a:cs typeface="Arial"/>
                <a:sym typeface="Arial"/>
              </a:defRPr>
            </a:lvl1pPr>
            <a:lvl2pPr indent="0" lvl="1"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9pPr>
          </a:lstStyle>
          <a:p/>
        </p:txBody>
      </p:sp>
      <p:sp>
        <p:nvSpPr>
          <p:cNvPr id="426" name="Shape 426"/>
          <p:cNvSpPr txBox="1"/>
          <p:nvPr>
            <p:ph idx="10" type="dt"/>
          </p:nvPr>
        </p:nvSpPr>
        <p:spPr>
          <a:xfrm>
            <a:off x="457200" y="4767262"/>
            <a:ext cx="2133600" cy="2751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000000"/>
              </a:buClr>
              <a:buFont typeface="Calibri"/>
              <a:buNone/>
              <a:defRPr b="0" i="0" sz="1400" u="none" cap="none" strike="noStrike">
                <a:solidFill>
                  <a:srgbClr val="000000"/>
                </a:solidFill>
                <a:latin typeface="Calibri"/>
                <a:ea typeface="Calibri"/>
                <a:cs typeface="Calibri"/>
                <a:sym typeface="Calibri"/>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427" name="Shape 427"/>
          <p:cNvSpPr txBox="1"/>
          <p:nvPr>
            <p:ph idx="12" type="sldNum"/>
          </p:nvPr>
        </p:nvSpPr>
        <p:spPr>
          <a:xfrm>
            <a:off x="8329613" y="4620816"/>
            <a:ext cx="455700" cy="2715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Heading no text _condensed">
    <p:spTree>
      <p:nvGrpSpPr>
        <p:cNvPr id="428" name="Shape 428"/>
        <p:cNvGrpSpPr/>
        <p:nvPr/>
      </p:nvGrpSpPr>
      <p:grpSpPr>
        <a:xfrm>
          <a:off x="0" y="0"/>
          <a:ext cx="0" cy="0"/>
          <a:chOff x="0" y="0"/>
          <a:chExt cx="0" cy="0"/>
        </a:xfrm>
      </p:grpSpPr>
      <p:sp>
        <p:nvSpPr>
          <p:cNvPr id="429" name="Shape 429"/>
          <p:cNvSpPr txBox="1"/>
          <p:nvPr>
            <p:ph type="title"/>
          </p:nvPr>
        </p:nvSpPr>
        <p:spPr>
          <a:xfrm>
            <a:off x="230144" y="5601"/>
            <a:ext cx="7467000" cy="4308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00B4A0"/>
              </a:buClr>
              <a:buFont typeface="Arial"/>
              <a:buNone/>
              <a:defRPr b="0" i="0" sz="2800" u="none" cap="none" strike="noStrike">
                <a:solidFill>
                  <a:srgbClr val="00B4A0"/>
                </a:solidFill>
                <a:latin typeface="Arial"/>
                <a:ea typeface="Arial"/>
                <a:cs typeface="Arial"/>
                <a:sym typeface="Arial"/>
              </a:defRPr>
            </a:lvl1pPr>
            <a:lvl2pPr indent="0" lvl="1"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9pPr>
          </a:lstStyle>
          <a:p/>
        </p:txBody>
      </p:sp>
      <p:sp>
        <p:nvSpPr>
          <p:cNvPr id="430" name="Shape 430"/>
          <p:cNvSpPr txBox="1"/>
          <p:nvPr>
            <p:ph idx="12" type="sldNum"/>
          </p:nvPr>
        </p:nvSpPr>
        <p:spPr>
          <a:xfrm>
            <a:off x="8329613" y="4621376"/>
            <a:ext cx="455700" cy="2715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lt1"/>
              </a:buClr>
              <a:buSzPct val="25000"/>
              <a:buFont typeface="Arial"/>
              <a:buNone/>
            </a:pPr>
            <a:fld id="{00000000-1234-1234-1234-123412341234}" type="slidenum">
              <a:rPr b="0" i="0" lang="en-US" sz="1800" u="none" cap="none" strike="noStrike">
                <a:solidFill>
                  <a:schemeClr val="lt1"/>
                </a:solidFill>
                <a:latin typeface="Arial"/>
                <a:ea typeface="Arial"/>
                <a:cs typeface="Arial"/>
                <a:sym typeface="Arial"/>
              </a:rPr>
              <a:t>‹#›</a:t>
            </a:fld>
          </a:p>
        </p:txBody>
      </p:sp>
      <p:sp>
        <p:nvSpPr>
          <p:cNvPr id="431" name="Shape 431"/>
          <p:cNvSpPr/>
          <p:nvPr/>
        </p:nvSpPr>
        <p:spPr>
          <a:xfrm>
            <a:off x="6900863" y="0"/>
            <a:ext cx="125400" cy="501600"/>
          </a:xfrm>
          <a:prstGeom prst="rect">
            <a:avLst/>
          </a:prstGeom>
          <a:solidFill>
            <a:schemeClr val="accent4"/>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32" name="Shape 432"/>
          <p:cNvSpPr/>
          <p:nvPr/>
        </p:nvSpPr>
        <p:spPr>
          <a:xfrm>
            <a:off x="7426325" y="0"/>
            <a:ext cx="114300" cy="303300"/>
          </a:xfrm>
          <a:prstGeom prst="rect">
            <a:avLst/>
          </a:prstGeom>
          <a:solidFill>
            <a:srgbClr val="1A3749"/>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33" name="Shape 433"/>
          <p:cNvSpPr/>
          <p:nvPr/>
        </p:nvSpPr>
        <p:spPr>
          <a:xfrm>
            <a:off x="2844800" y="4906962"/>
            <a:ext cx="84000" cy="255600"/>
          </a:xfrm>
          <a:prstGeom prst="rect">
            <a:avLst/>
          </a:prstGeom>
          <a:solidFill>
            <a:srgbClr val="1A3749"/>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34" name="Shape 434"/>
          <p:cNvSpPr/>
          <p:nvPr/>
        </p:nvSpPr>
        <p:spPr>
          <a:xfrm>
            <a:off x="3454400" y="4687887"/>
            <a:ext cx="125400" cy="460500"/>
          </a:xfrm>
          <a:prstGeom prst="rect">
            <a:avLst/>
          </a:prstGeom>
          <a:solidFill>
            <a:srgbClr val="00B4A0"/>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35" name="Shape 435"/>
          <p:cNvSpPr/>
          <p:nvPr/>
        </p:nvSpPr>
        <p:spPr>
          <a:xfrm>
            <a:off x="6518275" y="4906962"/>
            <a:ext cx="125400" cy="236400"/>
          </a:xfrm>
          <a:prstGeom prst="rect">
            <a:avLst/>
          </a:prstGeom>
          <a:solidFill>
            <a:srgbClr val="FF5050"/>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36" name="Shape 436"/>
          <p:cNvSpPr/>
          <p:nvPr/>
        </p:nvSpPr>
        <p:spPr>
          <a:xfrm>
            <a:off x="1289050" y="5011737"/>
            <a:ext cx="125400" cy="131700"/>
          </a:xfrm>
          <a:prstGeom prst="rect">
            <a:avLst/>
          </a:prstGeom>
          <a:solidFill>
            <a:schemeClr val="accent4"/>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Last slide">
    <p:spTree>
      <p:nvGrpSpPr>
        <p:cNvPr id="54" name="Shape 54"/>
        <p:cNvGrpSpPr/>
        <p:nvPr/>
      </p:nvGrpSpPr>
      <p:grpSpPr>
        <a:xfrm>
          <a:off x="0" y="0"/>
          <a:ext cx="0" cy="0"/>
          <a:chOff x="0" y="0"/>
          <a:chExt cx="0" cy="0"/>
        </a:xfrm>
      </p:grpSpPr>
      <p:pic>
        <p:nvPicPr>
          <p:cNvPr id="55" name="Shape 55"/>
          <p:cNvPicPr preferRelativeResize="0"/>
          <p:nvPr/>
        </p:nvPicPr>
        <p:blipFill rotWithShape="1">
          <a:blip r:embed="rId2">
            <a:alphaModFix/>
          </a:blip>
          <a:srcRect b="0" l="0" r="0" t="0"/>
          <a:stretch/>
        </p:blipFill>
        <p:spPr>
          <a:xfrm>
            <a:off x="3668712" y="2211388"/>
            <a:ext cx="1803400" cy="722312"/>
          </a:xfrm>
          <a:prstGeom prst="rect">
            <a:avLst/>
          </a:prstGeom>
          <a:noFill/>
          <a:ln>
            <a:noFill/>
          </a:ln>
        </p:spPr>
      </p:pic>
      <p:sp>
        <p:nvSpPr>
          <p:cNvPr id="56" name="Shape 56"/>
          <p:cNvSpPr/>
          <p:nvPr/>
        </p:nvSpPr>
        <p:spPr>
          <a:xfrm>
            <a:off x="6900863" y="0"/>
            <a:ext cx="125412" cy="50165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7" name="Shape 57"/>
          <p:cNvSpPr/>
          <p:nvPr/>
        </p:nvSpPr>
        <p:spPr>
          <a:xfrm>
            <a:off x="7426325" y="0"/>
            <a:ext cx="114300" cy="303213"/>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8" name="Shape 58"/>
          <p:cNvSpPr/>
          <p:nvPr/>
        </p:nvSpPr>
        <p:spPr>
          <a:xfrm>
            <a:off x="2844800" y="4906962"/>
            <a:ext cx="84138" cy="255587"/>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9" name="Shape 59"/>
          <p:cNvSpPr/>
          <p:nvPr/>
        </p:nvSpPr>
        <p:spPr>
          <a:xfrm>
            <a:off x="3454400" y="4687887"/>
            <a:ext cx="125412" cy="460374"/>
          </a:xfrm>
          <a:prstGeom prst="rect">
            <a:avLst/>
          </a:prstGeom>
          <a:solidFill>
            <a:srgbClr val="00B4A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0" name="Shape 60"/>
          <p:cNvSpPr/>
          <p:nvPr/>
        </p:nvSpPr>
        <p:spPr>
          <a:xfrm>
            <a:off x="6518275" y="4906962"/>
            <a:ext cx="125412" cy="236536"/>
          </a:xfrm>
          <a:prstGeom prst="rect">
            <a:avLst/>
          </a:prstGeom>
          <a:solidFill>
            <a:srgbClr val="FF505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1" name="Shape 61"/>
          <p:cNvSpPr/>
          <p:nvPr/>
        </p:nvSpPr>
        <p:spPr>
          <a:xfrm>
            <a:off x="1289050" y="5011737"/>
            <a:ext cx="125412" cy="131761"/>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Last slide">
    <p:spTree>
      <p:nvGrpSpPr>
        <p:cNvPr id="437" name="Shape 437"/>
        <p:cNvGrpSpPr/>
        <p:nvPr/>
      </p:nvGrpSpPr>
      <p:grpSpPr>
        <a:xfrm>
          <a:off x="0" y="0"/>
          <a:ext cx="0" cy="0"/>
          <a:chOff x="0" y="0"/>
          <a:chExt cx="0" cy="0"/>
        </a:xfrm>
      </p:grpSpPr>
      <p:pic>
        <p:nvPicPr>
          <p:cNvPr id="438" name="Shape 438"/>
          <p:cNvPicPr preferRelativeResize="0"/>
          <p:nvPr/>
        </p:nvPicPr>
        <p:blipFill rotWithShape="1">
          <a:blip r:embed="rId2">
            <a:alphaModFix/>
          </a:blip>
          <a:srcRect b="0" l="0" r="0" t="0"/>
          <a:stretch/>
        </p:blipFill>
        <p:spPr>
          <a:xfrm>
            <a:off x="3668712" y="2211388"/>
            <a:ext cx="1803300" cy="722400"/>
          </a:xfrm>
          <a:prstGeom prst="rect">
            <a:avLst/>
          </a:prstGeom>
          <a:noFill/>
          <a:ln>
            <a:noFill/>
          </a:ln>
        </p:spPr>
      </p:pic>
      <p:sp>
        <p:nvSpPr>
          <p:cNvPr id="439" name="Shape 439"/>
          <p:cNvSpPr/>
          <p:nvPr/>
        </p:nvSpPr>
        <p:spPr>
          <a:xfrm>
            <a:off x="6900863" y="0"/>
            <a:ext cx="125400" cy="501600"/>
          </a:xfrm>
          <a:prstGeom prst="rect">
            <a:avLst/>
          </a:prstGeom>
          <a:solidFill>
            <a:schemeClr val="accent4"/>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40" name="Shape 440"/>
          <p:cNvSpPr/>
          <p:nvPr/>
        </p:nvSpPr>
        <p:spPr>
          <a:xfrm>
            <a:off x="7426325" y="0"/>
            <a:ext cx="114300" cy="303300"/>
          </a:xfrm>
          <a:prstGeom prst="rect">
            <a:avLst/>
          </a:prstGeom>
          <a:solidFill>
            <a:srgbClr val="1A3749"/>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41" name="Shape 441"/>
          <p:cNvSpPr/>
          <p:nvPr/>
        </p:nvSpPr>
        <p:spPr>
          <a:xfrm>
            <a:off x="2844800" y="4906962"/>
            <a:ext cx="84000" cy="255600"/>
          </a:xfrm>
          <a:prstGeom prst="rect">
            <a:avLst/>
          </a:prstGeom>
          <a:solidFill>
            <a:srgbClr val="1A3749"/>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42" name="Shape 442"/>
          <p:cNvSpPr/>
          <p:nvPr/>
        </p:nvSpPr>
        <p:spPr>
          <a:xfrm>
            <a:off x="3454400" y="4687887"/>
            <a:ext cx="125400" cy="460500"/>
          </a:xfrm>
          <a:prstGeom prst="rect">
            <a:avLst/>
          </a:prstGeom>
          <a:solidFill>
            <a:srgbClr val="00B4A0"/>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43" name="Shape 443"/>
          <p:cNvSpPr/>
          <p:nvPr/>
        </p:nvSpPr>
        <p:spPr>
          <a:xfrm>
            <a:off x="6518275" y="4906962"/>
            <a:ext cx="125400" cy="236400"/>
          </a:xfrm>
          <a:prstGeom prst="rect">
            <a:avLst/>
          </a:prstGeom>
          <a:solidFill>
            <a:srgbClr val="FF5050"/>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44" name="Shape 444"/>
          <p:cNvSpPr/>
          <p:nvPr/>
        </p:nvSpPr>
        <p:spPr>
          <a:xfrm>
            <a:off x="1289050" y="5011737"/>
            <a:ext cx="125400" cy="131700"/>
          </a:xfrm>
          <a:prstGeom prst="rect">
            <a:avLst/>
          </a:prstGeom>
          <a:solidFill>
            <a:schemeClr val="accent4"/>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03 Title and Content (above)">
    <p:spTree>
      <p:nvGrpSpPr>
        <p:cNvPr id="445" name="Shape 445"/>
        <p:cNvGrpSpPr/>
        <p:nvPr/>
      </p:nvGrpSpPr>
      <p:grpSpPr>
        <a:xfrm>
          <a:off x="0" y="0"/>
          <a:ext cx="0" cy="0"/>
          <a:chOff x="0" y="0"/>
          <a:chExt cx="0" cy="0"/>
        </a:xfrm>
      </p:grpSpPr>
      <p:sp>
        <p:nvSpPr>
          <p:cNvPr id="446" name="Shape 446"/>
          <p:cNvSpPr txBox="1"/>
          <p:nvPr>
            <p:ph idx="1" type="body"/>
          </p:nvPr>
        </p:nvSpPr>
        <p:spPr>
          <a:xfrm>
            <a:off x="228600" y="1097279"/>
            <a:ext cx="8595300" cy="3429000"/>
          </a:xfrm>
          <a:prstGeom prst="rect">
            <a:avLst/>
          </a:prstGeom>
          <a:noFill/>
          <a:ln>
            <a:noFill/>
          </a:ln>
        </p:spPr>
        <p:txBody>
          <a:bodyPr anchorCtr="0" anchor="t" bIns="91425" lIns="91425" rIns="91425" tIns="91425"/>
          <a:lstStyle>
            <a:lvl1pPr indent="-342900" lvl="0" marL="342900" marR="0" rtl="0" algn="l">
              <a:lnSpc>
                <a:spcPct val="100000"/>
              </a:lnSpc>
              <a:spcBef>
                <a:spcPts val="400"/>
              </a:spcBef>
              <a:spcAft>
                <a:spcPts val="0"/>
              </a:spcAft>
              <a:buClr>
                <a:schemeClr val="dk2"/>
              </a:buClr>
              <a:buFont typeface="Arial"/>
              <a:buNone/>
              <a:defRPr b="0" i="0" sz="2000" u="none" cap="none" strike="noStrike">
                <a:solidFill>
                  <a:schemeClr val="dk2"/>
                </a:solidFill>
                <a:latin typeface="Arial"/>
                <a:ea typeface="Arial"/>
                <a:cs typeface="Arial"/>
                <a:sym typeface="Arial"/>
              </a:defRPr>
            </a:lvl1pPr>
            <a:lvl2pPr indent="40638" lvl="1" marL="457200" marR="0" rtl="0" algn="l">
              <a:lnSpc>
                <a:spcPct val="100000"/>
              </a:lnSpc>
              <a:spcBef>
                <a:spcPts val="300"/>
              </a:spcBef>
              <a:spcAft>
                <a:spcPts val="0"/>
              </a:spcAft>
              <a:buClr>
                <a:schemeClr val="dk2"/>
              </a:buClr>
              <a:buSzPct val="79998"/>
              <a:buFont typeface="Arial"/>
              <a:buChar char="•"/>
              <a:defRPr b="0" i="0" sz="1800" u="none" cap="none" strike="noStrike">
                <a:solidFill>
                  <a:schemeClr val="dk2"/>
                </a:solidFill>
                <a:latin typeface="Arial"/>
                <a:ea typeface="Arial"/>
                <a:cs typeface="Arial"/>
                <a:sym typeface="Arial"/>
              </a:defRPr>
            </a:lvl2pPr>
            <a:lvl3pPr indent="63500" lvl="2" marL="685800" marR="0" rtl="0" algn="l">
              <a:lnSpc>
                <a:spcPct val="100000"/>
              </a:lnSpc>
              <a:spcBef>
                <a:spcPts val="320"/>
              </a:spcBef>
              <a:spcAft>
                <a:spcPts val="0"/>
              </a:spcAft>
              <a:buClr>
                <a:schemeClr val="dk2"/>
              </a:buClr>
              <a:buSzPct val="100000"/>
              <a:buFont typeface="Merriweather Sans"/>
              <a:buChar char="–"/>
              <a:defRPr b="0" i="0" sz="1600" u="none" cap="none" strike="noStrike">
                <a:solidFill>
                  <a:schemeClr val="dk2"/>
                </a:solidFill>
                <a:latin typeface="Arial"/>
                <a:ea typeface="Arial"/>
                <a:cs typeface="Arial"/>
                <a:sym typeface="Arial"/>
              </a:defRPr>
            </a:lvl3pPr>
            <a:lvl4pPr indent="-5080" lvl="3" marL="914400" marR="0" rtl="0" algn="l">
              <a:lnSpc>
                <a:spcPct val="100000"/>
              </a:lnSpc>
              <a:spcBef>
                <a:spcPts val="280"/>
              </a:spcBef>
              <a:spcAft>
                <a:spcPts val="0"/>
              </a:spcAft>
              <a:buClr>
                <a:schemeClr val="dk2"/>
              </a:buClr>
              <a:buSzPct val="80000"/>
              <a:buFont typeface="Arial"/>
              <a:buChar char="•"/>
              <a:defRPr b="0" i="0" sz="1400" u="none" cap="none" strike="noStrike">
                <a:solidFill>
                  <a:schemeClr val="dk2"/>
                </a:solidFill>
                <a:latin typeface="Arial"/>
                <a:ea typeface="Arial"/>
                <a:cs typeface="Arial"/>
                <a:sym typeface="Arial"/>
              </a:defRPr>
            </a:lvl4pPr>
            <a:lvl5pPr indent="12700" lvl="4" marL="1143000" marR="0" rtl="0" algn="l">
              <a:lnSpc>
                <a:spcPct val="100000"/>
              </a:lnSpc>
              <a:spcBef>
                <a:spcPts val="240"/>
              </a:spcBef>
              <a:spcAft>
                <a:spcPts val="0"/>
              </a:spcAft>
              <a:buClr>
                <a:schemeClr val="dk2"/>
              </a:buClr>
              <a:buSzPct val="100000"/>
              <a:buFont typeface="Arial"/>
              <a:buChar char="»"/>
              <a:defRPr b="0" i="0" sz="1200" u="none" cap="none" strike="noStrike">
                <a:solidFill>
                  <a:schemeClr val="dk2"/>
                </a:solidFill>
                <a:latin typeface="Arial"/>
                <a:ea typeface="Arial"/>
                <a:cs typeface="Arial"/>
                <a:sym typeface="Arial"/>
              </a:defRPr>
            </a:lvl5pPr>
            <a:lvl6pPr indent="25400" lvl="5" marL="25146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25400" lvl="6" marL="29718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25400" lvl="7" marL="34290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25400" lvl="8" marL="38862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447" name="Shape 447"/>
          <p:cNvSpPr txBox="1"/>
          <p:nvPr>
            <p:ph idx="10" type="dt"/>
          </p:nvPr>
        </p:nvSpPr>
        <p:spPr>
          <a:xfrm>
            <a:off x="7105967" y="4727448"/>
            <a:ext cx="1809300" cy="2013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448" name="Shape 448"/>
          <p:cNvSpPr txBox="1"/>
          <p:nvPr>
            <p:ph idx="11" type="ftr"/>
          </p:nvPr>
        </p:nvSpPr>
        <p:spPr>
          <a:xfrm>
            <a:off x="455612" y="4727448"/>
            <a:ext cx="2895600" cy="2013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449" name="Shape 449"/>
          <p:cNvSpPr txBox="1"/>
          <p:nvPr>
            <p:ph idx="12" type="sldNum"/>
          </p:nvPr>
        </p:nvSpPr>
        <p:spPr>
          <a:xfrm>
            <a:off x="228600" y="4727448"/>
            <a:ext cx="210300" cy="2013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
        <p:nvSpPr>
          <p:cNvPr id="450" name="Shape 450"/>
          <p:cNvSpPr txBox="1"/>
          <p:nvPr>
            <p:ph type="title"/>
          </p:nvPr>
        </p:nvSpPr>
        <p:spPr>
          <a:xfrm>
            <a:off x="227012" y="179388"/>
            <a:ext cx="4023300" cy="9144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1pPr>
            <a:lvl2pPr indent="0" lvl="1"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1_Title and Content">
    <p:spTree>
      <p:nvGrpSpPr>
        <p:cNvPr id="451" name="Shape 451"/>
        <p:cNvGrpSpPr/>
        <p:nvPr/>
      </p:nvGrpSpPr>
      <p:grpSpPr>
        <a:xfrm>
          <a:off x="0" y="0"/>
          <a:ext cx="0" cy="0"/>
          <a:chOff x="0" y="0"/>
          <a:chExt cx="0" cy="0"/>
        </a:xfrm>
      </p:grpSpPr>
      <p:pic>
        <p:nvPicPr>
          <p:cNvPr descr="Untitled-1.png" id="452" name="Shape 452"/>
          <p:cNvPicPr preferRelativeResize="0"/>
          <p:nvPr/>
        </p:nvPicPr>
        <p:blipFill rotWithShape="1">
          <a:blip r:embed="rId2">
            <a:alphaModFix/>
          </a:blip>
          <a:srcRect b="0" l="0" r="0" t="0"/>
          <a:stretch/>
        </p:blipFill>
        <p:spPr>
          <a:xfrm>
            <a:off x="7705725" y="4740275"/>
            <a:ext cx="822300" cy="87300"/>
          </a:xfrm>
          <a:prstGeom prst="rect">
            <a:avLst/>
          </a:prstGeom>
          <a:noFill/>
          <a:ln>
            <a:noFill/>
          </a:ln>
        </p:spPr>
      </p:pic>
      <p:sp>
        <p:nvSpPr>
          <p:cNvPr id="453" name="Shape 453"/>
          <p:cNvSpPr txBox="1"/>
          <p:nvPr/>
        </p:nvSpPr>
        <p:spPr>
          <a:xfrm>
            <a:off x="8355013" y="4732337"/>
            <a:ext cx="339600" cy="108000"/>
          </a:xfrm>
          <a:prstGeom prst="rect">
            <a:avLst/>
          </a:prstGeom>
          <a:noFill/>
          <a:ln>
            <a:noFill/>
          </a:ln>
        </p:spPr>
        <p:txBody>
          <a:bodyPr anchorCtr="0" anchor="b" bIns="0" lIns="0" rIns="0" tIns="0">
            <a:noAutofit/>
          </a:bodyPr>
          <a:lstStyle/>
          <a:p>
            <a:pPr indent="0" lvl="0" marL="0" marR="0" rtl="0" algn="r">
              <a:lnSpc>
                <a:spcPct val="100000"/>
              </a:lnSpc>
              <a:spcBef>
                <a:spcPts val="0"/>
              </a:spcBef>
              <a:spcAft>
                <a:spcPts val="0"/>
              </a:spcAft>
              <a:buClr>
                <a:srgbClr val="000000"/>
              </a:buClr>
              <a:buSzPct val="25000"/>
              <a:buFont typeface="Arial"/>
              <a:buNone/>
            </a:pPr>
            <a:fld id="{00000000-1234-1234-1234-123412341234}" type="slidenum">
              <a:rPr b="0" i="0" lang="en-US" sz="700" u="none" cap="none" strike="noStrike">
                <a:solidFill>
                  <a:srgbClr val="000000"/>
                </a:solidFill>
                <a:latin typeface="Arial"/>
                <a:ea typeface="Arial"/>
                <a:cs typeface="Arial"/>
                <a:sym typeface="Arial"/>
              </a:rPr>
              <a:t>‹#›</a:t>
            </a:fld>
          </a:p>
        </p:txBody>
      </p:sp>
      <p:pic>
        <p:nvPicPr>
          <p:cNvPr id="454" name="Shape 454"/>
          <p:cNvPicPr preferRelativeResize="0"/>
          <p:nvPr/>
        </p:nvPicPr>
        <p:blipFill rotWithShape="1">
          <a:blip r:embed="rId3">
            <a:alphaModFix/>
          </a:blip>
          <a:srcRect b="0" l="0" r="0" t="0"/>
          <a:stretch/>
        </p:blipFill>
        <p:spPr>
          <a:xfrm>
            <a:off x="447675" y="4676775"/>
            <a:ext cx="360300" cy="144600"/>
          </a:xfrm>
          <a:prstGeom prst="rect">
            <a:avLst/>
          </a:prstGeom>
          <a:noFill/>
          <a:ln>
            <a:noFill/>
          </a:ln>
        </p:spPr>
      </p:pic>
      <p:sp>
        <p:nvSpPr>
          <p:cNvPr id="455" name="Shape 455"/>
          <p:cNvSpPr txBox="1"/>
          <p:nvPr>
            <p:ph idx="1" type="body"/>
          </p:nvPr>
        </p:nvSpPr>
        <p:spPr>
          <a:xfrm>
            <a:off x="458777" y="1048748"/>
            <a:ext cx="8244900" cy="3249300"/>
          </a:xfrm>
          <a:prstGeom prst="rect">
            <a:avLst/>
          </a:prstGeom>
          <a:noFill/>
          <a:ln>
            <a:noFill/>
          </a:ln>
        </p:spPr>
        <p:txBody>
          <a:bodyPr anchorCtr="0" anchor="t" bIns="91425" lIns="91425" rIns="91425" tIns="91425"/>
          <a:lstStyle>
            <a:lvl1pPr indent="0" lvl="0" marL="0" marR="0" rtl="0" algn="l">
              <a:lnSpc>
                <a:spcPct val="100000"/>
              </a:lnSpc>
              <a:spcBef>
                <a:spcPts val="400"/>
              </a:spcBef>
              <a:spcAft>
                <a:spcPts val="0"/>
              </a:spcAft>
              <a:buClr>
                <a:schemeClr val="dk2"/>
              </a:buClr>
              <a:buFont typeface="Arial"/>
              <a:buNone/>
              <a:defRPr b="0" i="0" sz="2000" u="none" cap="none" strike="noStrike">
                <a:solidFill>
                  <a:schemeClr val="dk2"/>
                </a:solidFill>
                <a:latin typeface="Arial"/>
                <a:ea typeface="Arial"/>
                <a:cs typeface="Arial"/>
                <a:sym typeface="Arial"/>
              </a:defRPr>
            </a:lvl1pPr>
            <a:lvl2pPr indent="40638" lvl="1" marL="457200" marR="0" rtl="0" algn="l">
              <a:lnSpc>
                <a:spcPct val="100000"/>
              </a:lnSpc>
              <a:spcBef>
                <a:spcPts val="300"/>
              </a:spcBef>
              <a:spcAft>
                <a:spcPts val="0"/>
              </a:spcAft>
              <a:buClr>
                <a:schemeClr val="dk2"/>
              </a:buClr>
              <a:buSzPct val="79998"/>
              <a:buFont typeface="Arial"/>
              <a:buChar char="•"/>
              <a:defRPr b="0" i="0" sz="1800" u="none" cap="none" strike="noStrike">
                <a:solidFill>
                  <a:schemeClr val="dk2"/>
                </a:solidFill>
                <a:latin typeface="Arial"/>
                <a:ea typeface="Arial"/>
                <a:cs typeface="Arial"/>
                <a:sym typeface="Arial"/>
              </a:defRPr>
            </a:lvl2pPr>
            <a:lvl3pPr indent="63500" lvl="2" marL="685800" marR="0" rtl="0" algn="l">
              <a:lnSpc>
                <a:spcPct val="100000"/>
              </a:lnSpc>
              <a:spcBef>
                <a:spcPts val="320"/>
              </a:spcBef>
              <a:spcAft>
                <a:spcPts val="0"/>
              </a:spcAft>
              <a:buClr>
                <a:schemeClr val="dk2"/>
              </a:buClr>
              <a:buSzPct val="100000"/>
              <a:buFont typeface="Merriweather Sans"/>
              <a:buChar char="–"/>
              <a:defRPr b="0" i="0" sz="1600" u="none" cap="none" strike="noStrike">
                <a:solidFill>
                  <a:schemeClr val="dk2"/>
                </a:solidFill>
                <a:latin typeface="Arial"/>
                <a:ea typeface="Arial"/>
                <a:cs typeface="Arial"/>
                <a:sym typeface="Arial"/>
              </a:defRPr>
            </a:lvl3pPr>
            <a:lvl4pPr indent="-5080" lvl="3" marL="914400" marR="0" rtl="0" algn="l">
              <a:lnSpc>
                <a:spcPct val="100000"/>
              </a:lnSpc>
              <a:spcBef>
                <a:spcPts val="280"/>
              </a:spcBef>
              <a:spcAft>
                <a:spcPts val="0"/>
              </a:spcAft>
              <a:buClr>
                <a:schemeClr val="dk2"/>
              </a:buClr>
              <a:buSzPct val="80000"/>
              <a:buFont typeface="Arial"/>
              <a:buChar char="•"/>
              <a:defRPr b="0" i="0" sz="1400" u="none" cap="none" strike="noStrike">
                <a:solidFill>
                  <a:schemeClr val="dk2"/>
                </a:solidFill>
                <a:latin typeface="Arial"/>
                <a:ea typeface="Arial"/>
                <a:cs typeface="Arial"/>
                <a:sym typeface="Arial"/>
              </a:defRPr>
            </a:lvl4pPr>
            <a:lvl5pPr indent="12700" lvl="4" marL="1143000" marR="0" rtl="0" algn="l">
              <a:lnSpc>
                <a:spcPct val="100000"/>
              </a:lnSpc>
              <a:spcBef>
                <a:spcPts val="240"/>
              </a:spcBef>
              <a:spcAft>
                <a:spcPts val="0"/>
              </a:spcAft>
              <a:buClr>
                <a:schemeClr val="dk2"/>
              </a:buClr>
              <a:buSzPct val="100000"/>
              <a:buFont typeface="Arial"/>
              <a:buChar char="»"/>
              <a:defRPr b="0" i="0" sz="1200" u="none" cap="none" strike="noStrike">
                <a:solidFill>
                  <a:schemeClr val="dk2"/>
                </a:solidFill>
                <a:latin typeface="Arial"/>
                <a:ea typeface="Arial"/>
                <a:cs typeface="Arial"/>
                <a:sym typeface="Arial"/>
              </a:defRPr>
            </a:lvl5pPr>
            <a:lvl6pPr indent="25400" lvl="5" marL="25146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25400" lvl="6" marL="29718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25400" lvl="7" marL="34290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25400" lvl="8" marL="38862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456" name="Shape 456"/>
          <p:cNvSpPr txBox="1"/>
          <p:nvPr>
            <p:ph type="title"/>
          </p:nvPr>
        </p:nvSpPr>
        <p:spPr>
          <a:xfrm>
            <a:off x="457200" y="393700"/>
            <a:ext cx="8229600" cy="3081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1pPr>
            <a:lvl2pPr indent="0" lvl="1"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9pPr>
          </a:lstStyle>
          <a:p/>
        </p:txBody>
      </p:sp>
      <p:sp>
        <p:nvSpPr>
          <p:cNvPr id="457" name="Shape 457"/>
          <p:cNvSpPr/>
          <p:nvPr/>
        </p:nvSpPr>
        <p:spPr>
          <a:xfrm>
            <a:off x="6900863" y="0"/>
            <a:ext cx="125400" cy="501600"/>
          </a:xfrm>
          <a:prstGeom prst="rect">
            <a:avLst/>
          </a:prstGeom>
          <a:solidFill>
            <a:schemeClr val="accent4"/>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58" name="Shape 458"/>
          <p:cNvSpPr/>
          <p:nvPr/>
        </p:nvSpPr>
        <p:spPr>
          <a:xfrm>
            <a:off x="7426325" y="0"/>
            <a:ext cx="114300" cy="303300"/>
          </a:xfrm>
          <a:prstGeom prst="rect">
            <a:avLst/>
          </a:prstGeom>
          <a:solidFill>
            <a:srgbClr val="1A3749"/>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59" name="Shape 459"/>
          <p:cNvSpPr/>
          <p:nvPr/>
        </p:nvSpPr>
        <p:spPr>
          <a:xfrm>
            <a:off x="2844800" y="4906962"/>
            <a:ext cx="84000" cy="255600"/>
          </a:xfrm>
          <a:prstGeom prst="rect">
            <a:avLst/>
          </a:prstGeom>
          <a:solidFill>
            <a:srgbClr val="1A3749"/>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60" name="Shape 460"/>
          <p:cNvSpPr/>
          <p:nvPr/>
        </p:nvSpPr>
        <p:spPr>
          <a:xfrm>
            <a:off x="3454400" y="4687887"/>
            <a:ext cx="125400" cy="460500"/>
          </a:xfrm>
          <a:prstGeom prst="rect">
            <a:avLst/>
          </a:prstGeom>
          <a:solidFill>
            <a:srgbClr val="00B4A0"/>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61" name="Shape 461"/>
          <p:cNvSpPr/>
          <p:nvPr/>
        </p:nvSpPr>
        <p:spPr>
          <a:xfrm>
            <a:off x="6518275" y="4906962"/>
            <a:ext cx="125400" cy="236400"/>
          </a:xfrm>
          <a:prstGeom prst="rect">
            <a:avLst/>
          </a:prstGeom>
          <a:solidFill>
            <a:srgbClr val="FF5050"/>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62" name="Shape 462"/>
          <p:cNvSpPr/>
          <p:nvPr/>
        </p:nvSpPr>
        <p:spPr>
          <a:xfrm>
            <a:off x="1289050" y="5011737"/>
            <a:ext cx="125400" cy="131700"/>
          </a:xfrm>
          <a:prstGeom prst="rect">
            <a:avLst/>
          </a:prstGeom>
          <a:solidFill>
            <a:schemeClr val="accent4"/>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2_Title and Content">
    <p:spTree>
      <p:nvGrpSpPr>
        <p:cNvPr id="463" name="Shape 463"/>
        <p:cNvGrpSpPr/>
        <p:nvPr/>
      </p:nvGrpSpPr>
      <p:grpSpPr>
        <a:xfrm>
          <a:off x="0" y="0"/>
          <a:ext cx="0" cy="0"/>
          <a:chOff x="0" y="0"/>
          <a:chExt cx="0" cy="0"/>
        </a:xfrm>
      </p:grpSpPr>
      <p:pic>
        <p:nvPicPr>
          <p:cNvPr descr="Untitled-1.png" id="464" name="Shape 464"/>
          <p:cNvPicPr preferRelativeResize="0"/>
          <p:nvPr/>
        </p:nvPicPr>
        <p:blipFill rotWithShape="1">
          <a:blip r:embed="rId2">
            <a:alphaModFix/>
          </a:blip>
          <a:srcRect b="0" l="0" r="0" t="0"/>
          <a:stretch/>
        </p:blipFill>
        <p:spPr>
          <a:xfrm>
            <a:off x="7705725" y="4740275"/>
            <a:ext cx="822300" cy="87300"/>
          </a:xfrm>
          <a:prstGeom prst="rect">
            <a:avLst/>
          </a:prstGeom>
          <a:noFill/>
          <a:ln>
            <a:noFill/>
          </a:ln>
        </p:spPr>
      </p:pic>
      <p:sp>
        <p:nvSpPr>
          <p:cNvPr id="465" name="Shape 465"/>
          <p:cNvSpPr txBox="1"/>
          <p:nvPr/>
        </p:nvSpPr>
        <p:spPr>
          <a:xfrm>
            <a:off x="8355013" y="4732337"/>
            <a:ext cx="339600" cy="108000"/>
          </a:xfrm>
          <a:prstGeom prst="rect">
            <a:avLst/>
          </a:prstGeom>
          <a:noFill/>
          <a:ln>
            <a:noFill/>
          </a:ln>
        </p:spPr>
        <p:txBody>
          <a:bodyPr anchorCtr="0" anchor="b" bIns="0" lIns="0" rIns="0" tIns="0">
            <a:noAutofit/>
          </a:bodyPr>
          <a:lstStyle/>
          <a:p>
            <a:pPr indent="0" lvl="0" marL="0" marR="0" rtl="0" algn="r">
              <a:lnSpc>
                <a:spcPct val="100000"/>
              </a:lnSpc>
              <a:spcBef>
                <a:spcPts val="0"/>
              </a:spcBef>
              <a:spcAft>
                <a:spcPts val="0"/>
              </a:spcAft>
              <a:buClr>
                <a:srgbClr val="000000"/>
              </a:buClr>
              <a:buSzPct val="25000"/>
              <a:buFont typeface="Arial"/>
              <a:buNone/>
            </a:pPr>
            <a:fld id="{00000000-1234-1234-1234-123412341234}" type="slidenum">
              <a:rPr b="0" i="0" lang="en-US" sz="700" u="none" cap="none" strike="noStrike">
                <a:solidFill>
                  <a:srgbClr val="000000"/>
                </a:solidFill>
                <a:latin typeface="Arial"/>
                <a:ea typeface="Arial"/>
                <a:cs typeface="Arial"/>
                <a:sym typeface="Arial"/>
              </a:rPr>
              <a:t>‹#›</a:t>
            </a:fld>
          </a:p>
        </p:txBody>
      </p:sp>
      <p:pic>
        <p:nvPicPr>
          <p:cNvPr id="466" name="Shape 466"/>
          <p:cNvPicPr preferRelativeResize="0"/>
          <p:nvPr/>
        </p:nvPicPr>
        <p:blipFill rotWithShape="1">
          <a:blip r:embed="rId3">
            <a:alphaModFix/>
          </a:blip>
          <a:srcRect b="0" l="0" r="0" t="0"/>
          <a:stretch/>
        </p:blipFill>
        <p:spPr>
          <a:xfrm>
            <a:off x="447675" y="4676775"/>
            <a:ext cx="360300" cy="144600"/>
          </a:xfrm>
          <a:prstGeom prst="rect">
            <a:avLst/>
          </a:prstGeom>
          <a:noFill/>
          <a:ln>
            <a:noFill/>
          </a:ln>
        </p:spPr>
      </p:pic>
      <p:sp>
        <p:nvSpPr>
          <p:cNvPr id="467" name="Shape 467"/>
          <p:cNvSpPr txBox="1"/>
          <p:nvPr>
            <p:ph idx="1" type="body"/>
          </p:nvPr>
        </p:nvSpPr>
        <p:spPr>
          <a:xfrm>
            <a:off x="458777" y="1048748"/>
            <a:ext cx="8244900" cy="3249300"/>
          </a:xfrm>
          <a:prstGeom prst="rect">
            <a:avLst/>
          </a:prstGeom>
          <a:noFill/>
          <a:ln>
            <a:noFill/>
          </a:ln>
        </p:spPr>
        <p:txBody>
          <a:bodyPr anchorCtr="0" anchor="t" bIns="91425" lIns="91425" rIns="91425" tIns="91425"/>
          <a:lstStyle>
            <a:lvl1pPr indent="0" lvl="0" marL="0" marR="0" rtl="0" algn="l">
              <a:lnSpc>
                <a:spcPct val="100000"/>
              </a:lnSpc>
              <a:spcBef>
                <a:spcPts val="400"/>
              </a:spcBef>
              <a:spcAft>
                <a:spcPts val="0"/>
              </a:spcAft>
              <a:buClr>
                <a:schemeClr val="dk2"/>
              </a:buClr>
              <a:buFont typeface="Arial"/>
              <a:buNone/>
              <a:defRPr b="0" i="0" sz="2000" u="none" cap="none" strike="noStrike">
                <a:solidFill>
                  <a:schemeClr val="dk2"/>
                </a:solidFill>
                <a:latin typeface="Arial"/>
                <a:ea typeface="Arial"/>
                <a:cs typeface="Arial"/>
                <a:sym typeface="Arial"/>
              </a:defRPr>
            </a:lvl1pPr>
            <a:lvl2pPr indent="40638" lvl="1" marL="457200" marR="0" rtl="0" algn="l">
              <a:lnSpc>
                <a:spcPct val="100000"/>
              </a:lnSpc>
              <a:spcBef>
                <a:spcPts val="300"/>
              </a:spcBef>
              <a:spcAft>
                <a:spcPts val="0"/>
              </a:spcAft>
              <a:buClr>
                <a:schemeClr val="dk2"/>
              </a:buClr>
              <a:buSzPct val="79998"/>
              <a:buFont typeface="Arial"/>
              <a:buChar char="•"/>
              <a:defRPr b="0" i="0" sz="1800" u="none" cap="none" strike="noStrike">
                <a:solidFill>
                  <a:schemeClr val="dk2"/>
                </a:solidFill>
                <a:latin typeface="Arial"/>
                <a:ea typeface="Arial"/>
                <a:cs typeface="Arial"/>
                <a:sym typeface="Arial"/>
              </a:defRPr>
            </a:lvl2pPr>
            <a:lvl3pPr indent="63500" lvl="2" marL="685800" marR="0" rtl="0" algn="l">
              <a:lnSpc>
                <a:spcPct val="100000"/>
              </a:lnSpc>
              <a:spcBef>
                <a:spcPts val="320"/>
              </a:spcBef>
              <a:spcAft>
                <a:spcPts val="0"/>
              </a:spcAft>
              <a:buClr>
                <a:schemeClr val="dk2"/>
              </a:buClr>
              <a:buSzPct val="100000"/>
              <a:buFont typeface="Merriweather Sans"/>
              <a:buChar char="–"/>
              <a:defRPr b="0" i="0" sz="1600" u="none" cap="none" strike="noStrike">
                <a:solidFill>
                  <a:schemeClr val="dk2"/>
                </a:solidFill>
                <a:latin typeface="Arial"/>
                <a:ea typeface="Arial"/>
                <a:cs typeface="Arial"/>
                <a:sym typeface="Arial"/>
              </a:defRPr>
            </a:lvl3pPr>
            <a:lvl4pPr indent="-5080" lvl="3" marL="914400" marR="0" rtl="0" algn="l">
              <a:lnSpc>
                <a:spcPct val="100000"/>
              </a:lnSpc>
              <a:spcBef>
                <a:spcPts val="280"/>
              </a:spcBef>
              <a:spcAft>
                <a:spcPts val="0"/>
              </a:spcAft>
              <a:buClr>
                <a:schemeClr val="dk2"/>
              </a:buClr>
              <a:buSzPct val="80000"/>
              <a:buFont typeface="Arial"/>
              <a:buChar char="•"/>
              <a:defRPr b="0" i="0" sz="1400" u="none" cap="none" strike="noStrike">
                <a:solidFill>
                  <a:schemeClr val="dk2"/>
                </a:solidFill>
                <a:latin typeface="Arial"/>
                <a:ea typeface="Arial"/>
                <a:cs typeface="Arial"/>
                <a:sym typeface="Arial"/>
              </a:defRPr>
            </a:lvl4pPr>
            <a:lvl5pPr indent="12700" lvl="4" marL="1143000" marR="0" rtl="0" algn="l">
              <a:lnSpc>
                <a:spcPct val="100000"/>
              </a:lnSpc>
              <a:spcBef>
                <a:spcPts val="240"/>
              </a:spcBef>
              <a:spcAft>
                <a:spcPts val="0"/>
              </a:spcAft>
              <a:buClr>
                <a:schemeClr val="dk2"/>
              </a:buClr>
              <a:buSzPct val="100000"/>
              <a:buFont typeface="Arial"/>
              <a:buChar char="»"/>
              <a:defRPr b="0" i="0" sz="1200" u="none" cap="none" strike="noStrike">
                <a:solidFill>
                  <a:schemeClr val="dk2"/>
                </a:solidFill>
                <a:latin typeface="Arial"/>
                <a:ea typeface="Arial"/>
                <a:cs typeface="Arial"/>
                <a:sym typeface="Arial"/>
              </a:defRPr>
            </a:lvl5pPr>
            <a:lvl6pPr indent="25400" lvl="5" marL="25146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25400" lvl="6" marL="29718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25400" lvl="7" marL="34290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25400" lvl="8" marL="38862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468" name="Shape 468"/>
          <p:cNvSpPr txBox="1"/>
          <p:nvPr>
            <p:ph type="title"/>
          </p:nvPr>
        </p:nvSpPr>
        <p:spPr>
          <a:xfrm>
            <a:off x="457200" y="393700"/>
            <a:ext cx="8229600" cy="3081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1pPr>
            <a:lvl2pPr indent="0" lvl="1"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9pPr>
          </a:lstStyle>
          <a:p/>
        </p:txBody>
      </p:sp>
      <p:sp>
        <p:nvSpPr>
          <p:cNvPr id="469" name="Shape 469"/>
          <p:cNvSpPr/>
          <p:nvPr/>
        </p:nvSpPr>
        <p:spPr>
          <a:xfrm>
            <a:off x="6900863" y="0"/>
            <a:ext cx="125400" cy="501600"/>
          </a:xfrm>
          <a:prstGeom prst="rect">
            <a:avLst/>
          </a:prstGeom>
          <a:solidFill>
            <a:schemeClr val="accent4"/>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70" name="Shape 470"/>
          <p:cNvSpPr/>
          <p:nvPr/>
        </p:nvSpPr>
        <p:spPr>
          <a:xfrm>
            <a:off x="7426325" y="0"/>
            <a:ext cx="114300" cy="303300"/>
          </a:xfrm>
          <a:prstGeom prst="rect">
            <a:avLst/>
          </a:prstGeom>
          <a:solidFill>
            <a:srgbClr val="1A3749"/>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71" name="Shape 471"/>
          <p:cNvSpPr/>
          <p:nvPr/>
        </p:nvSpPr>
        <p:spPr>
          <a:xfrm>
            <a:off x="2844800" y="4906962"/>
            <a:ext cx="84000" cy="255600"/>
          </a:xfrm>
          <a:prstGeom prst="rect">
            <a:avLst/>
          </a:prstGeom>
          <a:solidFill>
            <a:srgbClr val="1A3749"/>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72" name="Shape 472"/>
          <p:cNvSpPr/>
          <p:nvPr/>
        </p:nvSpPr>
        <p:spPr>
          <a:xfrm>
            <a:off x="3454400" y="4687887"/>
            <a:ext cx="125400" cy="460500"/>
          </a:xfrm>
          <a:prstGeom prst="rect">
            <a:avLst/>
          </a:prstGeom>
          <a:solidFill>
            <a:srgbClr val="00B4A0"/>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73" name="Shape 473"/>
          <p:cNvSpPr/>
          <p:nvPr/>
        </p:nvSpPr>
        <p:spPr>
          <a:xfrm>
            <a:off x="6518275" y="4906962"/>
            <a:ext cx="125400" cy="236400"/>
          </a:xfrm>
          <a:prstGeom prst="rect">
            <a:avLst/>
          </a:prstGeom>
          <a:solidFill>
            <a:srgbClr val="FF5050"/>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74" name="Shape 474"/>
          <p:cNvSpPr/>
          <p:nvPr/>
        </p:nvSpPr>
        <p:spPr>
          <a:xfrm>
            <a:off x="1289050" y="5011737"/>
            <a:ext cx="125400" cy="131700"/>
          </a:xfrm>
          <a:prstGeom prst="rect">
            <a:avLst/>
          </a:prstGeom>
          <a:solidFill>
            <a:schemeClr val="accent4"/>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reaker page">
    <p:spTree>
      <p:nvGrpSpPr>
        <p:cNvPr id="475" name="Shape 475"/>
        <p:cNvGrpSpPr/>
        <p:nvPr/>
      </p:nvGrpSpPr>
      <p:grpSpPr>
        <a:xfrm>
          <a:off x="0" y="0"/>
          <a:ext cx="0" cy="0"/>
          <a:chOff x="0" y="0"/>
          <a:chExt cx="0" cy="0"/>
        </a:xfrm>
      </p:grpSpPr>
      <p:sp>
        <p:nvSpPr>
          <p:cNvPr id="476" name="Shape 476"/>
          <p:cNvSpPr txBox="1"/>
          <p:nvPr>
            <p:ph type="title"/>
          </p:nvPr>
        </p:nvSpPr>
        <p:spPr>
          <a:xfrm>
            <a:off x="457200" y="2346959"/>
            <a:ext cx="6279300" cy="4308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rgbClr val="000000"/>
              </a:buClr>
              <a:buFont typeface="Arial"/>
              <a:buNone/>
              <a:defRPr b="0" i="0" sz="2800" u="none" cap="none" strike="noStrike">
                <a:solidFill>
                  <a:srgbClr val="000000"/>
                </a:solidFill>
                <a:latin typeface="Arial"/>
                <a:ea typeface="Arial"/>
                <a:cs typeface="Arial"/>
                <a:sym typeface="Arial"/>
              </a:defRPr>
            </a:lvl1pPr>
            <a:lvl2pPr indent="0" lvl="1"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9pPr>
          </a:lstStyle>
          <a:p/>
        </p:txBody>
      </p:sp>
      <p:sp>
        <p:nvSpPr>
          <p:cNvPr id="477" name="Shape 477"/>
          <p:cNvSpPr/>
          <p:nvPr/>
        </p:nvSpPr>
        <p:spPr>
          <a:xfrm>
            <a:off x="6900863" y="0"/>
            <a:ext cx="125400" cy="501600"/>
          </a:xfrm>
          <a:prstGeom prst="rect">
            <a:avLst/>
          </a:prstGeom>
          <a:solidFill>
            <a:schemeClr val="accent4"/>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78" name="Shape 478"/>
          <p:cNvSpPr/>
          <p:nvPr/>
        </p:nvSpPr>
        <p:spPr>
          <a:xfrm>
            <a:off x="7426325" y="0"/>
            <a:ext cx="114300" cy="303300"/>
          </a:xfrm>
          <a:prstGeom prst="rect">
            <a:avLst/>
          </a:prstGeom>
          <a:solidFill>
            <a:srgbClr val="1A3749"/>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79" name="Shape 479"/>
          <p:cNvSpPr/>
          <p:nvPr/>
        </p:nvSpPr>
        <p:spPr>
          <a:xfrm>
            <a:off x="2844800" y="4906962"/>
            <a:ext cx="84000" cy="255600"/>
          </a:xfrm>
          <a:prstGeom prst="rect">
            <a:avLst/>
          </a:prstGeom>
          <a:solidFill>
            <a:srgbClr val="1A3749"/>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80" name="Shape 480"/>
          <p:cNvSpPr/>
          <p:nvPr/>
        </p:nvSpPr>
        <p:spPr>
          <a:xfrm>
            <a:off x="3454400" y="4687887"/>
            <a:ext cx="125400" cy="460500"/>
          </a:xfrm>
          <a:prstGeom prst="rect">
            <a:avLst/>
          </a:prstGeom>
          <a:solidFill>
            <a:srgbClr val="00B4A0"/>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81" name="Shape 481"/>
          <p:cNvSpPr/>
          <p:nvPr/>
        </p:nvSpPr>
        <p:spPr>
          <a:xfrm>
            <a:off x="6518275" y="4906962"/>
            <a:ext cx="125400" cy="236400"/>
          </a:xfrm>
          <a:prstGeom prst="rect">
            <a:avLst/>
          </a:prstGeom>
          <a:solidFill>
            <a:srgbClr val="FF5050"/>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82" name="Shape 482"/>
          <p:cNvSpPr/>
          <p:nvPr/>
        </p:nvSpPr>
        <p:spPr>
          <a:xfrm>
            <a:off x="1289050" y="5011737"/>
            <a:ext cx="125400" cy="131700"/>
          </a:xfrm>
          <a:prstGeom prst="rect">
            <a:avLst/>
          </a:prstGeom>
          <a:solidFill>
            <a:schemeClr val="accent4"/>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hoto page">
    <p:spTree>
      <p:nvGrpSpPr>
        <p:cNvPr id="483" name="Shape 483"/>
        <p:cNvGrpSpPr/>
        <p:nvPr/>
      </p:nvGrpSpPr>
      <p:grpSpPr>
        <a:xfrm>
          <a:off x="0" y="0"/>
          <a:ext cx="0" cy="0"/>
          <a:chOff x="0" y="0"/>
          <a:chExt cx="0" cy="0"/>
        </a:xfrm>
      </p:grpSpPr>
      <p:sp>
        <p:nvSpPr>
          <p:cNvPr id="484" name="Shape 484"/>
          <p:cNvSpPr/>
          <p:nvPr>
            <p:ph idx="2" type="pic"/>
          </p:nvPr>
        </p:nvSpPr>
        <p:spPr>
          <a:xfrm>
            <a:off x="0" y="0"/>
            <a:ext cx="9144000" cy="5143500"/>
          </a:xfrm>
          <a:prstGeom prst="rect">
            <a:avLst/>
          </a:prstGeom>
          <a:noFill/>
          <a:ln>
            <a:noFill/>
          </a:ln>
        </p:spPr>
        <p:txBody>
          <a:bodyPr anchorCtr="0" anchor="t" bIns="91425" lIns="91425" rIns="91425" tIns="91425"/>
          <a:lstStyle>
            <a:lvl1pPr indent="-342900" lvl="0" marL="342900" marR="0" rtl="0" algn="l">
              <a:lnSpc>
                <a:spcPct val="100000"/>
              </a:lnSpc>
              <a:spcBef>
                <a:spcPts val="400"/>
              </a:spcBef>
              <a:spcAft>
                <a:spcPts val="0"/>
              </a:spcAft>
              <a:buClr>
                <a:schemeClr val="dk2"/>
              </a:buClr>
              <a:buFont typeface="Arial"/>
              <a:buNone/>
              <a:defRPr b="0" i="0" sz="2000" u="none" cap="none" strike="noStrike">
                <a:solidFill>
                  <a:schemeClr val="dk2"/>
                </a:solidFill>
                <a:latin typeface="Arial"/>
                <a:ea typeface="Arial"/>
                <a:cs typeface="Arial"/>
                <a:sym typeface="Arial"/>
              </a:defRPr>
            </a:lvl1pPr>
            <a:lvl2pPr indent="40638" lvl="1" marL="457200" marR="0" rtl="0" algn="l">
              <a:lnSpc>
                <a:spcPct val="100000"/>
              </a:lnSpc>
              <a:spcBef>
                <a:spcPts val="300"/>
              </a:spcBef>
              <a:spcAft>
                <a:spcPts val="0"/>
              </a:spcAft>
              <a:buClr>
                <a:schemeClr val="dk2"/>
              </a:buClr>
              <a:buSzPct val="79998"/>
              <a:buFont typeface="Arial"/>
              <a:buChar char="•"/>
              <a:defRPr b="0" i="0" sz="1800" u="none" cap="none" strike="noStrike">
                <a:solidFill>
                  <a:schemeClr val="dk2"/>
                </a:solidFill>
                <a:latin typeface="Arial"/>
                <a:ea typeface="Arial"/>
                <a:cs typeface="Arial"/>
                <a:sym typeface="Arial"/>
              </a:defRPr>
            </a:lvl2pPr>
            <a:lvl3pPr indent="63500" lvl="2" marL="685800" marR="0" rtl="0" algn="l">
              <a:lnSpc>
                <a:spcPct val="100000"/>
              </a:lnSpc>
              <a:spcBef>
                <a:spcPts val="320"/>
              </a:spcBef>
              <a:spcAft>
                <a:spcPts val="0"/>
              </a:spcAft>
              <a:buClr>
                <a:schemeClr val="dk2"/>
              </a:buClr>
              <a:buSzPct val="100000"/>
              <a:buFont typeface="Merriweather Sans"/>
              <a:buChar char="–"/>
              <a:defRPr b="0" i="0" sz="1600" u="none" cap="none" strike="noStrike">
                <a:solidFill>
                  <a:schemeClr val="dk2"/>
                </a:solidFill>
                <a:latin typeface="Arial"/>
                <a:ea typeface="Arial"/>
                <a:cs typeface="Arial"/>
                <a:sym typeface="Arial"/>
              </a:defRPr>
            </a:lvl3pPr>
            <a:lvl4pPr indent="-5080" lvl="3" marL="914400" marR="0" rtl="0" algn="l">
              <a:lnSpc>
                <a:spcPct val="100000"/>
              </a:lnSpc>
              <a:spcBef>
                <a:spcPts val="280"/>
              </a:spcBef>
              <a:spcAft>
                <a:spcPts val="0"/>
              </a:spcAft>
              <a:buClr>
                <a:schemeClr val="dk2"/>
              </a:buClr>
              <a:buSzPct val="80000"/>
              <a:buFont typeface="Arial"/>
              <a:buChar char="•"/>
              <a:defRPr b="0" i="0" sz="1400" u="none" cap="none" strike="noStrike">
                <a:solidFill>
                  <a:schemeClr val="dk2"/>
                </a:solidFill>
                <a:latin typeface="Arial"/>
                <a:ea typeface="Arial"/>
                <a:cs typeface="Arial"/>
                <a:sym typeface="Arial"/>
              </a:defRPr>
            </a:lvl4pPr>
            <a:lvl5pPr indent="12700" lvl="4" marL="1143000" marR="0" rtl="0" algn="l">
              <a:lnSpc>
                <a:spcPct val="100000"/>
              </a:lnSpc>
              <a:spcBef>
                <a:spcPts val="240"/>
              </a:spcBef>
              <a:spcAft>
                <a:spcPts val="0"/>
              </a:spcAft>
              <a:buClr>
                <a:schemeClr val="dk2"/>
              </a:buClr>
              <a:buSzPct val="100000"/>
              <a:buFont typeface="Arial"/>
              <a:buChar char="»"/>
              <a:defRPr b="0" i="0" sz="1200" u="none" cap="none" strike="noStrike">
                <a:solidFill>
                  <a:schemeClr val="dk2"/>
                </a:solidFill>
                <a:latin typeface="Arial"/>
                <a:ea typeface="Arial"/>
                <a:cs typeface="Arial"/>
                <a:sym typeface="Arial"/>
              </a:defRPr>
            </a:lvl5pPr>
            <a:lvl6pPr indent="25400" lvl="5" marL="25146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25400" lvl="6" marL="29718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25400" lvl="7" marL="34290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25400" lvl="8" marL="38862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485" name="Shape 485"/>
          <p:cNvSpPr txBox="1"/>
          <p:nvPr>
            <p:ph type="title"/>
          </p:nvPr>
        </p:nvSpPr>
        <p:spPr>
          <a:xfrm>
            <a:off x="457200" y="2346959"/>
            <a:ext cx="6279300" cy="4308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rgbClr val="FFFFFF"/>
              </a:buClr>
              <a:buFont typeface="Arial"/>
              <a:buNone/>
              <a:defRPr b="0" i="0" sz="2800" u="none" cap="none" strike="noStrike">
                <a:solidFill>
                  <a:srgbClr val="FFFFFF"/>
                </a:solidFill>
                <a:latin typeface="Arial"/>
                <a:ea typeface="Arial"/>
                <a:cs typeface="Arial"/>
                <a:sym typeface="Arial"/>
              </a:defRPr>
            </a:lvl1pPr>
            <a:lvl2pPr indent="0" lvl="1"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9pPr>
          </a:lstStyle>
          <a:p/>
        </p:txBody>
      </p:sp>
      <p:sp>
        <p:nvSpPr>
          <p:cNvPr id="486" name="Shape 486"/>
          <p:cNvSpPr/>
          <p:nvPr/>
        </p:nvSpPr>
        <p:spPr>
          <a:xfrm>
            <a:off x="6900863" y="0"/>
            <a:ext cx="125400" cy="501600"/>
          </a:xfrm>
          <a:prstGeom prst="rect">
            <a:avLst/>
          </a:prstGeom>
          <a:solidFill>
            <a:schemeClr val="accent4"/>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87" name="Shape 487"/>
          <p:cNvSpPr/>
          <p:nvPr/>
        </p:nvSpPr>
        <p:spPr>
          <a:xfrm>
            <a:off x="7426325" y="0"/>
            <a:ext cx="114300" cy="303300"/>
          </a:xfrm>
          <a:prstGeom prst="rect">
            <a:avLst/>
          </a:prstGeom>
          <a:solidFill>
            <a:srgbClr val="1A3749"/>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88" name="Shape 488"/>
          <p:cNvSpPr/>
          <p:nvPr/>
        </p:nvSpPr>
        <p:spPr>
          <a:xfrm>
            <a:off x="2844800" y="4906962"/>
            <a:ext cx="84000" cy="255600"/>
          </a:xfrm>
          <a:prstGeom prst="rect">
            <a:avLst/>
          </a:prstGeom>
          <a:solidFill>
            <a:srgbClr val="1A3749"/>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89" name="Shape 489"/>
          <p:cNvSpPr/>
          <p:nvPr/>
        </p:nvSpPr>
        <p:spPr>
          <a:xfrm>
            <a:off x="3454400" y="4687887"/>
            <a:ext cx="125400" cy="460500"/>
          </a:xfrm>
          <a:prstGeom prst="rect">
            <a:avLst/>
          </a:prstGeom>
          <a:solidFill>
            <a:srgbClr val="00B4A0"/>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90" name="Shape 490"/>
          <p:cNvSpPr/>
          <p:nvPr/>
        </p:nvSpPr>
        <p:spPr>
          <a:xfrm>
            <a:off x="6518275" y="4906962"/>
            <a:ext cx="125400" cy="236400"/>
          </a:xfrm>
          <a:prstGeom prst="rect">
            <a:avLst/>
          </a:prstGeom>
          <a:solidFill>
            <a:srgbClr val="FF5050"/>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491" name="Shape 491"/>
          <p:cNvSpPr/>
          <p:nvPr/>
        </p:nvSpPr>
        <p:spPr>
          <a:xfrm>
            <a:off x="1289050" y="5011737"/>
            <a:ext cx="125400" cy="131700"/>
          </a:xfrm>
          <a:prstGeom prst="rect">
            <a:avLst/>
          </a:prstGeom>
          <a:solidFill>
            <a:schemeClr val="accent4"/>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content, quote">
    <p:spTree>
      <p:nvGrpSpPr>
        <p:cNvPr id="492" name="Shape 492"/>
        <p:cNvGrpSpPr/>
        <p:nvPr/>
      </p:nvGrpSpPr>
      <p:grpSpPr>
        <a:xfrm>
          <a:off x="0" y="0"/>
          <a:ext cx="0" cy="0"/>
          <a:chOff x="0" y="0"/>
          <a:chExt cx="0" cy="0"/>
        </a:xfrm>
      </p:grpSpPr>
      <p:sp>
        <p:nvSpPr>
          <p:cNvPr id="493" name="Shape 493"/>
          <p:cNvSpPr txBox="1"/>
          <p:nvPr/>
        </p:nvSpPr>
        <p:spPr>
          <a:xfrm>
            <a:off x="8355013" y="4732337"/>
            <a:ext cx="339600" cy="108000"/>
          </a:xfrm>
          <a:prstGeom prst="rect">
            <a:avLst/>
          </a:prstGeom>
          <a:noFill/>
          <a:ln>
            <a:noFill/>
          </a:ln>
        </p:spPr>
        <p:txBody>
          <a:bodyPr anchorCtr="0" anchor="b" bIns="0" lIns="0" rIns="0" tIns="0">
            <a:noAutofit/>
          </a:bodyPr>
          <a:lstStyle/>
          <a:p>
            <a:pPr indent="0" lvl="0" marL="0" marR="0" rtl="0" algn="r">
              <a:lnSpc>
                <a:spcPct val="100000"/>
              </a:lnSpc>
              <a:spcBef>
                <a:spcPts val="0"/>
              </a:spcBef>
              <a:spcAft>
                <a:spcPts val="0"/>
              </a:spcAft>
              <a:buClr>
                <a:srgbClr val="000000"/>
              </a:buClr>
              <a:buSzPct val="25000"/>
              <a:buFont typeface="Arial"/>
              <a:buNone/>
            </a:pPr>
            <a:fld id="{00000000-1234-1234-1234-123412341234}" type="slidenum">
              <a:rPr b="0" i="0" lang="en-US" sz="700" u="none" cap="none" strike="noStrike">
                <a:solidFill>
                  <a:srgbClr val="000000"/>
                </a:solidFill>
                <a:latin typeface="Arial"/>
                <a:ea typeface="Arial"/>
                <a:cs typeface="Arial"/>
                <a:sym typeface="Arial"/>
              </a:rPr>
              <a:t>‹#›</a:t>
            </a:fld>
          </a:p>
        </p:txBody>
      </p:sp>
      <p:pic>
        <p:nvPicPr>
          <p:cNvPr id="494" name="Shape 494"/>
          <p:cNvPicPr preferRelativeResize="0"/>
          <p:nvPr/>
        </p:nvPicPr>
        <p:blipFill rotWithShape="1">
          <a:blip r:embed="rId2">
            <a:alphaModFix/>
          </a:blip>
          <a:srcRect b="0" l="0" r="0" t="0"/>
          <a:stretch/>
        </p:blipFill>
        <p:spPr>
          <a:xfrm>
            <a:off x="447675" y="4676775"/>
            <a:ext cx="360300" cy="144600"/>
          </a:xfrm>
          <a:prstGeom prst="rect">
            <a:avLst/>
          </a:prstGeom>
          <a:noFill/>
          <a:ln>
            <a:noFill/>
          </a:ln>
        </p:spPr>
      </p:pic>
      <p:pic>
        <p:nvPicPr>
          <p:cNvPr descr="Untitled-1.png" id="495" name="Shape 495"/>
          <p:cNvPicPr preferRelativeResize="0"/>
          <p:nvPr/>
        </p:nvPicPr>
        <p:blipFill rotWithShape="1">
          <a:blip r:embed="rId3">
            <a:alphaModFix/>
          </a:blip>
          <a:srcRect b="0" l="0" r="0" t="0"/>
          <a:stretch/>
        </p:blipFill>
        <p:spPr>
          <a:xfrm>
            <a:off x="7705725" y="4740275"/>
            <a:ext cx="822300" cy="87300"/>
          </a:xfrm>
          <a:prstGeom prst="rect">
            <a:avLst/>
          </a:prstGeom>
          <a:noFill/>
          <a:ln>
            <a:noFill/>
          </a:ln>
        </p:spPr>
      </p:pic>
      <p:sp>
        <p:nvSpPr>
          <p:cNvPr id="496" name="Shape 496"/>
          <p:cNvSpPr txBox="1"/>
          <p:nvPr>
            <p:ph idx="1" type="body"/>
          </p:nvPr>
        </p:nvSpPr>
        <p:spPr>
          <a:xfrm>
            <a:off x="457200" y="1936540"/>
            <a:ext cx="4675800" cy="1654200"/>
          </a:xfrm>
          <a:prstGeom prst="rect">
            <a:avLst/>
          </a:prstGeom>
          <a:noFill/>
          <a:ln>
            <a:noFill/>
          </a:ln>
        </p:spPr>
        <p:txBody>
          <a:bodyPr anchorCtr="0" anchor="t" bIns="91425" lIns="91425" rIns="91425" tIns="91425"/>
          <a:lstStyle>
            <a:lvl1pPr indent="0" lvl="0" marL="0" marR="0" rtl="0" algn="l">
              <a:lnSpc>
                <a:spcPct val="120000"/>
              </a:lnSpc>
              <a:spcBef>
                <a:spcPts val="600"/>
              </a:spcBef>
              <a:spcAft>
                <a:spcPts val="1200"/>
              </a:spcAft>
              <a:buClr>
                <a:schemeClr val="accent1"/>
              </a:buClr>
              <a:buFont typeface="Arial"/>
              <a:buNone/>
              <a:defRPr b="0" i="0" sz="3000" u="none" cap="none" strike="noStrike">
                <a:solidFill>
                  <a:schemeClr val="accent1"/>
                </a:solidFill>
                <a:latin typeface="Arial"/>
                <a:ea typeface="Arial"/>
                <a:cs typeface="Arial"/>
                <a:sym typeface="Arial"/>
              </a:defRPr>
            </a:lvl1pPr>
            <a:lvl2pPr indent="40638" lvl="1" marL="457200" marR="0" rtl="0" algn="l">
              <a:lnSpc>
                <a:spcPct val="100000"/>
              </a:lnSpc>
              <a:spcBef>
                <a:spcPts val="300"/>
              </a:spcBef>
              <a:spcAft>
                <a:spcPts val="0"/>
              </a:spcAft>
              <a:buClr>
                <a:schemeClr val="dk1"/>
              </a:buClr>
              <a:buSzPct val="79998"/>
              <a:buFont typeface="Arial"/>
              <a:buChar char="•"/>
              <a:defRPr b="0" i="0" sz="1800" u="none" cap="none" strike="noStrike">
                <a:solidFill>
                  <a:schemeClr val="dk1"/>
                </a:solidFill>
                <a:latin typeface="Arial"/>
                <a:ea typeface="Arial"/>
                <a:cs typeface="Arial"/>
                <a:sym typeface="Arial"/>
              </a:defRPr>
            </a:lvl2pPr>
            <a:lvl3pPr indent="63500" lvl="2" marL="685800" marR="0" rtl="0" algn="l">
              <a:lnSpc>
                <a:spcPct val="100000"/>
              </a:lnSpc>
              <a:spcBef>
                <a:spcPts val="320"/>
              </a:spcBef>
              <a:spcAft>
                <a:spcPts val="0"/>
              </a:spcAft>
              <a:buClr>
                <a:schemeClr val="dk1"/>
              </a:buClr>
              <a:buSzPct val="100000"/>
              <a:buFont typeface="Merriweather Sans"/>
              <a:buChar char="–"/>
              <a:defRPr b="0" i="0" sz="1600" u="none" cap="none" strike="noStrike">
                <a:solidFill>
                  <a:schemeClr val="dk1"/>
                </a:solidFill>
                <a:latin typeface="Arial"/>
                <a:ea typeface="Arial"/>
                <a:cs typeface="Arial"/>
                <a:sym typeface="Arial"/>
              </a:defRPr>
            </a:lvl3pPr>
            <a:lvl4pPr indent="-5080" lvl="3" marL="914400" marR="0" rtl="0" algn="l">
              <a:lnSpc>
                <a:spcPct val="100000"/>
              </a:lnSpc>
              <a:spcBef>
                <a:spcPts val="280"/>
              </a:spcBef>
              <a:spcAft>
                <a:spcPts val="0"/>
              </a:spcAft>
              <a:buClr>
                <a:schemeClr val="dk1"/>
              </a:buClr>
              <a:buSzPct val="80000"/>
              <a:buFont typeface="Arial"/>
              <a:buChar char="•"/>
              <a:defRPr b="0" i="0" sz="1400" u="none" cap="none" strike="noStrike">
                <a:solidFill>
                  <a:schemeClr val="dk1"/>
                </a:solidFill>
                <a:latin typeface="Arial"/>
                <a:ea typeface="Arial"/>
                <a:cs typeface="Arial"/>
                <a:sym typeface="Arial"/>
              </a:defRPr>
            </a:lvl4pPr>
            <a:lvl5pPr indent="12700" lvl="4" marL="1143000" marR="0" rtl="0" algn="l">
              <a:lnSpc>
                <a:spcPct val="100000"/>
              </a:lnSpc>
              <a:spcBef>
                <a:spcPts val="240"/>
              </a:spcBef>
              <a:spcAft>
                <a:spcPts val="0"/>
              </a:spcAft>
              <a:buClr>
                <a:schemeClr val="dk1"/>
              </a:buClr>
              <a:buSzPct val="100000"/>
              <a:buFont typeface="Arial"/>
              <a:buChar char="»"/>
              <a:defRPr b="0" i="0" sz="1200" u="none" cap="none" strike="noStrike">
                <a:solidFill>
                  <a:schemeClr val="dk1"/>
                </a:solidFill>
                <a:latin typeface="Arial"/>
                <a:ea typeface="Arial"/>
                <a:cs typeface="Arial"/>
                <a:sym typeface="Arial"/>
              </a:defRPr>
            </a:lvl5pPr>
            <a:lvl6pPr indent="25400" lvl="5" marL="25146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25400" lvl="6" marL="29718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25400" lvl="7" marL="34290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25400" lvl="8" marL="38862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497" name="Shape 497"/>
          <p:cNvSpPr txBox="1"/>
          <p:nvPr>
            <p:ph type="title"/>
          </p:nvPr>
        </p:nvSpPr>
        <p:spPr>
          <a:xfrm>
            <a:off x="457200" y="393700"/>
            <a:ext cx="8229600" cy="3081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1pPr>
            <a:lvl2pPr indent="0" lvl="1"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9pPr>
          </a:lstStyle>
          <a:p/>
        </p:txBody>
      </p:sp>
      <p:sp>
        <p:nvSpPr>
          <p:cNvPr id="498" name="Shape 498"/>
          <p:cNvSpPr txBox="1"/>
          <p:nvPr>
            <p:ph idx="2" type="body"/>
          </p:nvPr>
        </p:nvSpPr>
        <p:spPr>
          <a:xfrm>
            <a:off x="456522" y="1051561"/>
            <a:ext cx="7129500" cy="851100"/>
          </a:xfrm>
          <a:prstGeom prst="rect">
            <a:avLst/>
          </a:prstGeom>
          <a:noFill/>
          <a:ln>
            <a:noFill/>
          </a:ln>
        </p:spPr>
        <p:txBody>
          <a:bodyPr anchorCtr="0" anchor="t" bIns="91425" lIns="91425" rIns="91425" tIns="91425"/>
          <a:lstStyle>
            <a:lvl1pPr indent="-342900" lvl="0" marL="342900" marR="0" rtl="0" algn="l">
              <a:lnSpc>
                <a:spcPct val="100000"/>
              </a:lnSpc>
              <a:spcBef>
                <a:spcPts val="400"/>
              </a:spcBef>
              <a:spcAft>
                <a:spcPts val="0"/>
              </a:spcAft>
              <a:buClr>
                <a:srgbClr val="000000"/>
              </a:buClr>
              <a:buFont typeface="Arial"/>
              <a:buNone/>
              <a:defRPr b="0" i="0" sz="2000" u="none" cap="none" strike="noStrike">
                <a:solidFill>
                  <a:srgbClr val="000000"/>
                </a:solidFill>
                <a:latin typeface="Arial"/>
                <a:ea typeface="Arial"/>
                <a:cs typeface="Arial"/>
                <a:sym typeface="Arial"/>
              </a:defRPr>
            </a:lvl1pPr>
            <a:lvl2pPr indent="40638" lvl="1" marL="457200" marR="0" rtl="0" algn="l">
              <a:lnSpc>
                <a:spcPct val="100000"/>
              </a:lnSpc>
              <a:spcBef>
                <a:spcPts val="300"/>
              </a:spcBef>
              <a:spcAft>
                <a:spcPts val="0"/>
              </a:spcAft>
              <a:buClr>
                <a:schemeClr val="dk1"/>
              </a:buClr>
              <a:buSzPct val="79998"/>
              <a:buFont typeface="Arial"/>
              <a:buChar char="•"/>
              <a:defRPr b="0" i="0" sz="1800" u="none" cap="none" strike="noStrike">
                <a:solidFill>
                  <a:schemeClr val="dk1"/>
                </a:solidFill>
                <a:latin typeface="Arial"/>
                <a:ea typeface="Arial"/>
                <a:cs typeface="Arial"/>
                <a:sym typeface="Arial"/>
              </a:defRPr>
            </a:lvl2pPr>
            <a:lvl3pPr indent="63500" lvl="2" marL="685800" marR="0" rtl="0" algn="l">
              <a:lnSpc>
                <a:spcPct val="100000"/>
              </a:lnSpc>
              <a:spcBef>
                <a:spcPts val="320"/>
              </a:spcBef>
              <a:spcAft>
                <a:spcPts val="0"/>
              </a:spcAft>
              <a:buClr>
                <a:schemeClr val="dk1"/>
              </a:buClr>
              <a:buSzPct val="100000"/>
              <a:buFont typeface="Merriweather Sans"/>
              <a:buChar char="–"/>
              <a:defRPr b="0" i="0" sz="1600" u="none" cap="none" strike="noStrike">
                <a:solidFill>
                  <a:schemeClr val="dk1"/>
                </a:solidFill>
                <a:latin typeface="Arial"/>
                <a:ea typeface="Arial"/>
                <a:cs typeface="Arial"/>
                <a:sym typeface="Arial"/>
              </a:defRPr>
            </a:lvl3pPr>
            <a:lvl4pPr indent="-5080" lvl="3" marL="914400" marR="0" rtl="0" algn="l">
              <a:lnSpc>
                <a:spcPct val="100000"/>
              </a:lnSpc>
              <a:spcBef>
                <a:spcPts val="280"/>
              </a:spcBef>
              <a:spcAft>
                <a:spcPts val="0"/>
              </a:spcAft>
              <a:buClr>
                <a:schemeClr val="dk1"/>
              </a:buClr>
              <a:buSzPct val="80000"/>
              <a:buFont typeface="Arial"/>
              <a:buChar char="•"/>
              <a:defRPr b="0" i="0" sz="1400" u="none" cap="none" strike="noStrike">
                <a:solidFill>
                  <a:schemeClr val="dk1"/>
                </a:solidFill>
                <a:latin typeface="Arial"/>
                <a:ea typeface="Arial"/>
                <a:cs typeface="Arial"/>
                <a:sym typeface="Arial"/>
              </a:defRPr>
            </a:lvl4pPr>
            <a:lvl5pPr indent="12700" lvl="4" marL="1143000" marR="0" rtl="0" algn="l">
              <a:lnSpc>
                <a:spcPct val="100000"/>
              </a:lnSpc>
              <a:spcBef>
                <a:spcPts val="240"/>
              </a:spcBef>
              <a:spcAft>
                <a:spcPts val="0"/>
              </a:spcAft>
              <a:buClr>
                <a:schemeClr val="dk1"/>
              </a:buClr>
              <a:buSzPct val="100000"/>
              <a:buFont typeface="Arial"/>
              <a:buChar char="»"/>
              <a:defRPr b="0" i="0" sz="1200" u="none" cap="none" strike="noStrike">
                <a:solidFill>
                  <a:schemeClr val="dk1"/>
                </a:solidFill>
                <a:latin typeface="Arial"/>
                <a:ea typeface="Arial"/>
                <a:cs typeface="Arial"/>
                <a:sym typeface="Arial"/>
              </a:defRPr>
            </a:lvl5pPr>
            <a:lvl6pPr indent="25400" lvl="5" marL="25146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25400" lvl="6" marL="29718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25400" lvl="7" marL="34290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25400" lvl="8" marL="38862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499" name="Shape 499"/>
          <p:cNvSpPr/>
          <p:nvPr/>
        </p:nvSpPr>
        <p:spPr>
          <a:xfrm>
            <a:off x="6900863" y="0"/>
            <a:ext cx="125400" cy="501600"/>
          </a:xfrm>
          <a:prstGeom prst="rect">
            <a:avLst/>
          </a:prstGeom>
          <a:solidFill>
            <a:schemeClr val="accent4"/>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500" name="Shape 500"/>
          <p:cNvSpPr/>
          <p:nvPr/>
        </p:nvSpPr>
        <p:spPr>
          <a:xfrm>
            <a:off x="7426325" y="0"/>
            <a:ext cx="114300" cy="303300"/>
          </a:xfrm>
          <a:prstGeom prst="rect">
            <a:avLst/>
          </a:prstGeom>
          <a:solidFill>
            <a:srgbClr val="1A3749"/>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501" name="Shape 501"/>
          <p:cNvSpPr/>
          <p:nvPr/>
        </p:nvSpPr>
        <p:spPr>
          <a:xfrm>
            <a:off x="2844800" y="4906962"/>
            <a:ext cx="84000" cy="255600"/>
          </a:xfrm>
          <a:prstGeom prst="rect">
            <a:avLst/>
          </a:prstGeom>
          <a:solidFill>
            <a:srgbClr val="1A3749"/>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502" name="Shape 502"/>
          <p:cNvSpPr/>
          <p:nvPr/>
        </p:nvSpPr>
        <p:spPr>
          <a:xfrm>
            <a:off x="3454400" y="4687887"/>
            <a:ext cx="125400" cy="460500"/>
          </a:xfrm>
          <a:prstGeom prst="rect">
            <a:avLst/>
          </a:prstGeom>
          <a:solidFill>
            <a:srgbClr val="00B4A0"/>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503" name="Shape 503"/>
          <p:cNvSpPr/>
          <p:nvPr/>
        </p:nvSpPr>
        <p:spPr>
          <a:xfrm>
            <a:off x="6518275" y="4906962"/>
            <a:ext cx="125400" cy="236400"/>
          </a:xfrm>
          <a:prstGeom prst="rect">
            <a:avLst/>
          </a:prstGeom>
          <a:solidFill>
            <a:srgbClr val="FF5050"/>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504" name="Shape 504"/>
          <p:cNvSpPr/>
          <p:nvPr/>
        </p:nvSpPr>
        <p:spPr>
          <a:xfrm>
            <a:off x="1289050" y="5011737"/>
            <a:ext cx="125400" cy="131700"/>
          </a:xfrm>
          <a:prstGeom prst="rect">
            <a:avLst/>
          </a:prstGeom>
          <a:solidFill>
            <a:schemeClr val="accent4"/>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505" name="Shape 505"/>
        <p:cNvGrpSpPr/>
        <p:nvPr/>
      </p:nvGrpSpPr>
      <p:grpSpPr>
        <a:xfrm>
          <a:off x="0" y="0"/>
          <a:ext cx="0" cy="0"/>
          <a:chOff x="0" y="0"/>
          <a:chExt cx="0" cy="0"/>
        </a:xfrm>
      </p:grpSpPr>
      <p:sp>
        <p:nvSpPr>
          <p:cNvPr id="506" name="Shape 506"/>
          <p:cNvSpPr txBox="1"/>
          <p:nvPr>
            <p:ph type="title"/>
          </p:nvPr>
        </p:nvSpPr>
        <p:spPr>
          <a:xfrm>
            <a:off x="457200" y="393700"/>
            <a:ext cx="8229600" cy="3081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1pPr>
            <a:lvl2pPr indent="0" lvl="1"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9pPr>
          </a:lstStyle>
          <a:p/>
        </p:txBody>
      </p:sp>
      <p:sp>
        <p:nvSpPr>
          <p:cNvPr id="507" name="Shape 507"/>
          <p:cNvSpPr txBox="1"/>
          <p:nvPr>
            <p:ph idx="12" type="sldNum"/>
          </p:nvPr>
        </p:nvSpPr>
        <p:spPr>
          <a:xfrm>
            <a:off x="8329613" y="4621376"/>
            <a:ext cx="455700" cy="2715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lt1"/>
              </a:buClr>
              <a:buSzPct val="25000"/>
              <a:buFont typeface="Arial"/>
              <a:buNone/>
            </a:pPr>
            <a:fld id="{00000000-1234-1234-1234-123412341234}" type="slidenum">
              <a:rPr b="0" i="0" lang="en-US" sz="1800" u="none" cap="none" strike="noStrike">
                <a:solidFill>
                  <a:schemeClr val="lt1"/>
                </a:solidFill>
                <a:latin typeface="Arial"/>
                <a:ea typeface="Arial"/>
                <a:cs typeface="Arial"/>
                <a:sym typeface="Arial"/>
              </a:rPr>
              <a:t>‹#›</a:t>
            </a:fld>
          </a:p>
        </p:txBody>
      </p:sp>
      <p:sp>
        <p:nvSpPr>
          <p:cNvPr id="508" name="Shape 508"/>
          <p:cNvSpPr/>
          <p:nvPr/>
        </p:nvSpPr>
        <p:spPr>
          <a:xfrm>
            <a:off x="6900863" y="0"/>
            <a:ext cx="125400" cy="501600"/>
          </a:xfrm>
          <a:prstGeom prst="rect">
            <a:avLst/>
          </a:prstGeom>
          <a:solidFill>
            <a:schemeClr val="accent4"/>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509" name="Shape 509"/>
          <p:cNvSpPr/>
          <p:nvPr/>
        </p:nvSpPr>
        <p:spPr>
          <a:xfrm>
            <a:off x="7426325" y="0"/>
            <a:ext cx="114300" cy="303300"/>
          </a:xfrm>
          <a:prstGeom prst="rect">
            <a:avLst/>
          </a:prstGeom>
          <a:solidFill>
            <a:srgbClr val="1A3749"/>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510" name="Shape 510"/>
          <p:cNvSpPr/>
          <p:nvPr/>
        </p:nvSpPr>
        <p:spPr>
          <a:xfrm>
            <a:off x="2844800" y="4906962"/>
            <a:ext cx="84000" cy="255600"/>
          </a:xfrm>
          <a:prstGeom prst="rect">
            <a:avLst/>
          </a:prstGeom>
          <a:solidFill>
            <a:srgbClr val="1A3749"/>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511" name="Shape 511"/>
          <p:cNvSpPr/>
          <p:nvPr/>
        </p:nvSpPr>
        <p:spPr>
          <a:xfrm>
            <a:off x="3454400" y="4687887"/>
            <a:ext cx="125400" cy="460500"/>
          </a:xfrm>
          <a:prstGeom prst="rect">
            <a:avLst/>
          </a:prstGeom>
          <a:solidFill>
            <a:srgbClr val="00B4A0"/>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512" name="Shape 512"/>
          <p:cNvSpPr/>
          <p:nvPr/>
        </p:nvSpPr>
        <p:spPr>
          <a:xfrm>
            <a:off x="6518275" y="4906962"/>
            <a:ext cx="125400" cy="236400"/>
          </a:xfrm>
          <a:prstGeom prst="rect">
            <a:avLst/>
          </a:prstGeom>
          <a:solidFill>
            <a:srgbClr val="FF5050"/>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513" name="Shape 513"/>
          <p:cNvSpPr/>
          <p:nvPr/>
        </p:nvSpPr>
        <p:spPr>
          <a:xfrm>
            <a:off x="1289050" y="5011737"/>
            <a:ext cx="125400" cy="131700"/>
          </a:xfrm>
          <a:prstGeom prst="rect">
            <a:avLst/>
          </a:prstGeom>
          <a:solidFill>
            <a:schemeClr val="accent4"/>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Heading &amp; Picture">
    <p:spTree>
      <p:nvGrpSpPr>
        <p:cNvPr id="514" name="Shape 514"/>
        <p:cNvGrpSpPr/>
        <p:nvPr/>
      </p:nvGrpSpPr>
      <p:grpSpPr>
        <a:xfrm>
          <a:off x="0" y="0"/>
          <a:ext cx="0" cy="0"/>
          <a:chOff x="0" y="0"/>
          <a:chExt cx="0" cy="0"/>
        </a:xfrm>
      </p:grpSpPr>
      <p:sp>
        <p:nvSpPr>
          <p:cNvPr id="515" name="Shape 515"/>
          <p:cNvSpPr txBox="1"/>
          <p:nvPr>
            <p:ph type="title"/>
          </p:nvPr>
        </p:nvSpPr>
        <p:spPr>
          <a:xfrm>
            <a:off x="762000" y="1015469"/>
            <a:ext cx="6172200" cy="3078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339C96"/>
              </a:buClr>
              <a:buFont typeface="Arial"/>
              <a:buNone/>
              <a:defRPr b="0" i="0" sz="2000" u="none" cap="none" strike="noStrike">
                <a:solidFill>
                  <a:srgbClr val="339C96"/>
                </a:solidFill>
                <a:latin typeface="Arial"/>
                <a:ea typeface="Arial"/>
                <a:cs typeface="Arial"/>
                <a:sym typeface="Arial"/>
              </a:defRPr>
            </a:lvl1pPr>
            <a:lvl2pPr indent="0" lvl="1"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9pPr>
          </a:lstStyle>
          <a:p/>
        </p:txBody>
      </p:sp>
      <p:sp>
        <p:nvSpPr>
          <p:cNvPr id="516" name="Shape 516"/>
          <p:cNvSpPr txBox="1"/>
          <p:nvPr>
            <p:ph idx="1" type="body"/>
          </p:nvPr>
        </p:nvSpPr>
        <p:spPr>
          <a:xfrm>
            <a:off x="762000" y="4383046"/>
            <a:ext cx="7461600" cy="242700"/>
          </a:xfrm>
          <a:prstGeom prst="rect">
            <a:avLst/>
          </a:prstGeom>
          <a:noFill/>
          <a:ln>
            <a:noFill/>
          </a:ln>
        </p:spPr>
        <p:txBody>
          <a:bodyPr anchorCtr="0" anchor="t" bIns="91425" lIns="91425" rIns="91425" tIns="91425"/>
          <a:lstStyle>
            <a:lvl1pPr indent="-342900" lvl="0" marL="342900" marR="0" rtl="0" algn="l">
              <a:lnSpc>
                <a:spcPct val="100000"/>
              </a:lnSpc>
              <a:spcBef>
                <a:spcPts val="200"/>
              </a:spcBef>
              <a:spcAft>
                <a:spcPts val="0"/>
              </a:spcAft>
              <a:buClr>
                <a:schemeClr val="dk2"/>
              </a:buClr>
              <a:buFont typeface="Helvetica Neue"/>
              <a:buNone/>
              <a:defRPr b="1" i="1" sz="700" u="none" cap="none" strike="noStrike">
                <a:solidFill>
                  <a:schemeClr val="dk2"/>
                </a:solidFill>
                <a:latin typeface="Helvetica Neue"/>
                <a:ea typeface="Helvetica Neue"/>
                <a:cs typeface="Helvetica Neue"/>
                <a:sym typeface="Helvetica Neue"/>
              </a:defRPr>
            </a:lvl1pPr>
            <a:lvl2pPr indent="40638" lvl="1" marL="457200" marR="0" rtl="0" algn="l">
              <a:lnSpc>
                <a:spcPct val="150000"/>
              </a:lnSpc>
              <a:spcBef>
                <a:spcPts val="300"/>
              </a:spcBef>
              <a:spcAft>
                <a:spcPts val="0"/>
              </a:spcAft>
              <a:buClr>
                <a:schemeClr val="dk2"/>
              </a:buClr>
              <a:buSzPct val="79998"/>
              <a:buFont typeface="Arial"/>
              <a:buChar char="•"/>
              <a:defRPr b="0" i="0" sz="1800" u="none" cap="none" strike="noStrike">
                <a:solidFill>
                  <a:schemeClr val="dk2"/>
                </a:solidFill>
                <a:latin typeface="Arial"/>
                <a:ea typeface="Arial"/>
                <a:cs typeface="Arial"/>
                <a:sym typeface="Arial"/>
              </a:defRPr>
            </a:lvl2pPr>
            <a:lvl3pPr indent="63500" lvl="2" marL="685800" marR="0" rtl="0" algn="l">
              <a:lnSpc>
                <a:spcPct val="150000"/>
              </a:lnSpc>
              <a:spcBef>
                <a:spcPts val="320"/>
              </a:spcBef>
              <a:spcAft>
                <a:spcPts val="0"/>
              </a:spcAft>
              <a:buClr>
                <a:schemeClr val="dk2"/>
              </a:buClr>
              <a:buSzPct val="100000"/>
              <a:buFont typeface="Merriweather Sans"/>
              <a:buChar char="–"/>
              <a:defRPr b="0" i="0" sz="1600" u="none" cap="none" strike="noStrike">
                <a:solidFill>
                  <a:schemeClr val="dk2"/>
                </a:solidFill>
                <a:latin typeface="Arial"/>
                <a:ea typeface="Arial"/>
                <a:cs typeface="Arial"/>
                <a:sym typeface="Arial"/>
              </a:defRPr>
            </a:lvl3pPr>
            <a:lvl4pPr indent="-5080" lvl="3" marL="914400" marR="0" rtl="0" algn="l">
              <a:lnSpc>
                <a:spcPct val="150000"/>
              </a:lnSpc>
              <a:spcBef>
                <a:spcPts val="280"/>
              </a:spcBef>
              <a:spcAft>
                <a:spcPts val="0"/>
              </a:spcAft>
              <a:buClr>
                <a:schemeClr val="dk2"/>
              </a:buClr>
              <a:buSzPct val="80000"/>
              <a:buFont typeface="Arial"/>
              <a:buChar char="•"/>
              <a:defRPr b="0" i="0" sz="1400" u="none" cap="none" strike="noStrike">
                <a:solidFill>
                  <a:schemeClr val="dk2"/>
                </a:solidFill>
                <a:latin typeface="Arial"/>
                <a:ea typeface="Arial"/>
                <a:cs typeface="Arial"/>
                <a:sym typeface="Arial"/>
              </a:defRPr>
            </a:lvl4pPr>
            <a:lvl5pPr indent="12700" lvl="4" marL="1143000" marR="0" rtl="0" algn="l">
              <a:lnSpc>
                <a:spcPct val="150000"/>
              </a:lnSpc>
              <a:spcBef>
                <a:spcPts val="240"/>
              </a:spcBef>
              <a:spcAft>
                <a:spcPts val="0"/>
              </a:spcAft>
              <a:buClr>
                <a:schemeClr val="dk2"/>
              </a:buClr>
              <a:buSzPct val="100000"/>
              <a:buFont typeface="Arial"/>
              <a:buChar char="»"/>
              <a:defRPr b="0" i="0" sz="1200" u="none" cap="none" strike="noStrike">
                <a:solidFill>
                  <a:schemeClr val="dk2"/>
                </a:solidFill>
                <a:latin typeface="Arial"/>
                <a:ea typeface="Arial"/>
                <a:cs typeface="Arial"/>
                <a:sym typeface="Arial"/>
              </a:defRPr>
            </a:lvl5pPr>
            <a:lvl6pPr indent="25400" lvl="5" marL="25146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25400" lvl="6" marL="29718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25400" lvl="7" marL="34290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25400" lvl="8" marL="38862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517" name="Shape 517"/>
          <p:cNvSpPr txBox="1"/>
          <p:nvPr>
            <p:ph idx="2" type="body"/>
          </p:nvPr>
        </p:nvSpPr>
        <p:spPr>
          <a:xfrm>
            <a:off x="762000" y="666752"/>
            <a:ext cx="4434900" cy="215400"/>
          </a:xfrm>
          <a:prstGeom prst="rect">
            <a:avLst/>
          </a:prstGeom>
          <a:noFill/>
          <a:ln>
            <a:noFill/>
          </a:ln>
        </p:spPr>
        <p:txBody>
          <a:bodyPr anchorCtr="0" anchor="t" bIns="91425" lIns="91425" rIns="91425" tIns="91425"/>
          <a:lstStyle>
            <a:lvl1pPr indent="-342900" lvl="0" marL="342900" marR="0" rtl="0" algn="l">
              <a:lnSpc>
                <a:spcPct val="100000"/>
              </a:lnSpc>
              <a:spcBef>
                <a:spcPts val="280"/>
              </a:spcBef>
              <a:spcAft>
                <a:spcPts val="0"/>
              </a:spcAft>
              <a:buClr>
                <a:schemeClr val="dk2"/>
              </a:buClr>
              <a:buFont typeface="Helvetica Neue"/>
              <a:buNone/>
              <a:defRPr b="1" i="0" sz="1400" u="none" cap="none" strike="noStrike">
                <a:solidFill>
                  <a:schemeClr val="dk2"/>
                </a:solidFill>
                <a:latin typeface="Helvetica Neue"/>
                <a:ea typeface="Helvetica Neue"/>
                <a:cs typeface="Helvetica Neue"/>
                <a:sym typeface="Helvetica Neue"/>
              </a:defRPr>
            </a:lvl1pPr>
            <a:lvl2pPr indent="40638" lvl="1" marL="457200" marR="0" rtl="0" algn="l">
              <a:lnSpc>
                <a:spcPct val="100000"/>
              </a:lnSpc>
              <a:spcBef>
                <a:spcPts val="300"/>
              </a:spcBef>
              <a:spcAft>
                <a:spcPts val="0"/>
              </a:spcAft>
              <a:buClr>
                <a:schemeClr val="dk2"/>
              </a:buClr>
              <a:buSzPct val="79998"/>
              <a:buFont typeface="Arial"/>
              <a:buChar char="•"/>
              <a:defRPr b="1" i="0" sz="1800" u="none" cap="none" strike="noStrike">
                <a:solidFill>
                  <a:schemeClr val="dk2"/>
                </a:solidFill>
                <a:latin typeface="Helvetica Neue"/>
                <a:ea typeface="Helvetica Neue"/>
                <a:cs typeface="Helvetica Neue"/>
                <a:sym typeface="Helvetica Neue"/>
              </a:defRPr>
            </a:lvl2pPr>
            <a:lvl3pPr indent="63500" lvl="2" marL="685800" marR="0" rtl="0" algn="l">
              <a:lnSpc>
                <a:spcPct val="100000"/>
              </a:lnSpc>
              <a:spcBef>
                <a:spcPts val="320"/>
              </a:spcBef>
              <a:spcAft>
                <a:spcPts val="0"/>
              </a:spcAft>
              <a:buClr>
                <a:schemeClr val="dk2"/>
              </a:buClr>
              <a:buSzPct val="100000"/>
              <a:buFont typeface="Merriweather Sans"/>
              <a:buChar char="–"/>
              <a:defRPr b="1" i="0" sz="1600" u="none" cap="none" strike="noStrike">
                <a:solidFill>
                  <a:schemeClr val="dk2"/>
                </a:solidFill>
                <a:latin typeface="Helvetica Neue"/>
                <a:ea typeface="Helvetica Neue"/>
                <a:cs typeface="Helvetica Neue"/>
                <a:sym typeface="Helvetica Neue"/>
              </a:defRPr>
            </a:lvl3pPr>
            <a:lvl4pPr indent="-5080" lvl="3" marL="914400" marR="0" rtl="0" algn="l">
              <a:lnSpc>
                <a:spcPct val="100000"/>
              </a:lnSpc>
              <a:spcBef>
                <a:spcPts val="280"/>
              </a:spcBef>
              <a:spcAft>
                <a:spcPts val="0"/>
              </a:spcAft>
              <a:buClr>
                <a:schemeClr val="dk2"/>
              </a:buClr>
              <a:buSzPct val="80000"/>
              <a:buFont typeface="Arial"/>
              <a:buChar char="•"/>
              <a:defRPr b="1" i="0" sz="1400" u="none" cap="none" strike="noStrike">
                <a:solidFill>
                  <a:schemeClr val="dk2"/>
                </a:solidFill>
                <a:latin typeface="Helvetica Neue"/>
                <a:ea typeface="Helvetica Neue"/>
                <a:cs typeface="Helvetica Neue"/>
                <a:sym typeface="Helvetica Neue"/>
              </a:defRPr>
            </a:lvl4pPr>
            <a:lvl5pPr indent="12700" lvl="4" marL="1143000" marR="0" rtl="0" algn="l">
              <a:lnSpc>
                <a:spcPct val="100000"/>
              </a:lnSpc>
              <a:spcBef>
                <a:spcPts val="240"/>
              </a:spcBef>
              <a:spcAft>
                <a:spcPts val="0"/>
              </a:spcAft>
              <a:buClr>
                <a:schemeClr val="dk2"/>
              </a:buClr>
              <a:buSzPct val="100000"/>
              <a:buFont typeface="Arial"/>
              <a:buChar char="»"/>
              <a:defRPr b="0" i="0" sz="1200" u="none" cap="none" strike="noStrike">
                <a:solidFill>
                  <a:schemeClr val="dk2"/>
                </a:solidFill>
                <a:latin typeface="Helvetica Neue"/>
                <a:ea typeface="Helvetica Neue"/>
                <a:cs typeface="Helvetica Neue"/>
                <a:sym typeface="Helvetica Neue"/>
              </a:defRPr>
            </a:lvl5pPr>
            <a:lvl6pPr indent="25400" lvl="5" marL="25146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25400" lvl="6" marL="29718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25400" lvl="7" marL="34290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25400" lvl="8" marL="38862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518" name="Shape 518"/>
          <p:cNvSpPr/>
          <p:nvPr>
            <p:ph idx="3" type="pic"/>
          </p:nvPr>
        </p:nvSpPr>
        <p:spPr>
          <a:xfrm>
            <a:off x="762000" y="2266950"/>
            <a:ext cx="7461600" cy="2057400"/>
          </a:xfrm>
          <a:prstGeom prst="rect">
            <a:avLst/>
          </a:prstGeom>
          <a:noFill/>
          <a:ln>
            <a:noFill/>
          </a:ln>
        </p:spPr>
        <p:txBody>
          <a:bodyPr anchorCtr="0" anchor="t" bIns="91425" lIns="91425" rIns="91425" tIns="91425"/>
          <a:lstStyle>
            <a:lvl1pPr indent="-342900" lvl="0" marL="342900" marR="0" rtl="0" algn="l">
              <a:lnSpc>
                <a:spcPct val="100000"/>
              </a:lnSpc>
              <a:spcBef>
                <a:spcPts val="400"/>
              </a:spcBef>
              <a:spcAft>
                <a:spcPts val="0"/>
              </a:spcAft>
              <a:buClr>
                <a:schemeClr val="dk2"/>
              </a:buClr>
              <a:buFont typeface="Arial"/>
              <a:buNone/>
              <a:defRPr b="0" i="0" sz="2000" u="none" cap="none" strike="noStrike">
                <a:solidFill>
                  <a:schemeClr val="dk2"/>
                </a:solidFill>
                <a:latin typeface="Arial"/>
                <a:ea typeface="Arial"/>
                <a:cs typeface="Arial"/>
                <a:sym typeface="Arial"/>
              </a:defRPr>
            </a:lvl1pPr>
            <a:lvl2pPr indent="40638" lvl="1" marL="457200" marR="0" rtl="0" algn="l">
              <a:lnSpc>
                <a:spcPct val="100000"/>
              </a:lnSpc>
              <a:spcBef>
                <a:spcPts val="300"/>
              </a:spcBef>
              <a:spcAft>
                <a:spcPts val="0"/>
              </a:spcAft>
              <a:buClr>
                <a:schemeClr val="dk2"/>
              </a:buClr>
              <a:buSzPct val="79998"/>
              <a:buFont typeface="Arial"/>
              <a:buChar char="•"/>
              <a:defRPr b="0" i="0" sz="1800" u="none" cap="none" strike="noStrike">
                <a:solidFill>
                  <a:schemeClr val="dk2"/>
                </a:solidFill>
                <a:latin typeface="Arial"/>
                <a:ea typeface="Arial"/>
                <a:cs typeface="Arial"/>
                <a:sym typeface="Arial"/>
              </a:defRPr>
            </a:lvl2pPr>
            <a:lvl3pPr indent="63500" lvl="2" marL="685800" marR="0" rtl="0" algn="l">
              <a:lnSpc>
                <a:spcPct val="100000"/>
              </a:lnSpc>
              <a:spcBef>
                <a:spcPts val="320"/>
              </a:spcBef>
              <a:spcAft>
                <a:spcPts val="0"/>
              </a:spcAft>
              <a:buClr>
                <a:schemeClr val="dk2"/>
              </a:buClr>
              <a:buSzPct val="100000"/>
              <a:buFont typeface="Merriweather Sans"/>
              <a:buChar char="–"/>
              <a:defRPr b="0" i="0" sz="1600" u="none" cap="none" strike="noStrike">
                <a:solidFill>
                  <a:schemeClr val="dk2"/>
                </a:solidFill>
                <a:latin typeface="Arial"/>
                <a:ea typeface="Arial"/>
                <a:cs typeface="Arial"/>
                <a:sym typeface="Arial"/>
              </a:defRPr>
            </a:lvl3pPr>
            <a:lvl4pPr indent="-5080" lvl="3" marL="914400" marR="0" rtl="0" algn="l">
              <a:lnSpc>
                <a:spcPct val="100000"/>
              </a:lnSpc>
              <a:spcBef>
                <a:spcPts val="280"/>
              </a:spcBef>
              <a:spcAft>
                <a:spcPts val="0"/>
              </a:spcAft>
              <a:buClr>
                <a:schemeClr val="dk2"/>
              </a:buClr>
              <a:buSzPct val="80000"/>
              <a:buFont typeface="Arial"/>
              <a:buChar char="•"/>
              <a:defRPr b="0" i="0" sz="1400" u="none" cap="none" strike="noStrike">
                <a:solidFill>
                  <a:schemeClr val="dk2"/>
                </a:solidFill>
                <a:latin typeface="Arial"/>
                <a:ea typeface="Arial"/>
                <a:cs typeface="Arial"/>
                <a:sym typeface="Arial"/>
              </a:defRPr>
            </a:lvl4pPr>
            <a:lvl5pPr indent="12700" lvl="4" marL="1143000" marR="0" rtl="0" algn="l">
              <a:lnSpc>
                <a:spcPct val="100000"/>
              </a:lnSpc>
              <a:spcBef>
                <a:spcPts val="240"/>
              </a:spcBef>
              <a:spcAft>
                <a:spcPts val="0"/>
              </a:spcAft>
              <a:buClr>
                <a:schemeClr val="dk2"/>
              </a:buClr>
              <a:buSzPct val="100000"/>
              <a:buFont typeface="Arial"/>
              <a:buChar char="»"/>
              <a:defRPr b="0" i="0" sz="1200" u="none" cap="none" strike="noStrike">
                <a:solidFill>
                  <a:schemeClr val="dk2"/>
                </a:solidFill>
                <a:latin typeface="Arial"/>
                <a:ea typeface="Arial"/>
                <a:cs typeface="Arial"/>
                <a:sym typeface="Arial"/>
              </a:defRPr>
            </a:lvl5pPr>
            <a:lvl6pPr indent="25400" lvl="5" marL="25146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25400" lvl="6" marL="29718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25400" lvl="7" marL="34290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25400" lvl="8" marL="38862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519" name="Shape 519"/>
          <p:cNvSpPr txBox="1"/>
          <p:nvPr>
            <p:ph idx="10" type="dt"/>
          </p:nvPr>
        </p:nvSpPr>
        <p:spPr>
          <a:xfrm>
            <a:off x="457200" y="4767382"/>
            <a:ext cx="2133600" cy="2745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lt1"/>
              </a:buClr>
              <a:buFont typeface="Arial"/>
              <a:buNone/>
              <a:defRPr b="0" i="0" sz="18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Clr>
                <a:schemeClr val="lt1"/>
              </a:buClr>
              <a:buFont typeface="Arial"/>
              <a:buNone/>
              <a:defRPr b="0" i="0" sz="18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Clr>
                <a:schemeClr val="lt1"/>
              </a:buClr>
              <a:buFont typeface="Arial"/>
              <a:buNone/>
              <a:defRPr b="0" i="0" sz="18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Clr>
                <a:schemeClr val="lt1"/>
              </a:buClr>
              <a:buFont typeface="Arial"/>
              <a:buNone/>
              <a:defRPr b="0" i="0" sz="18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Clr>
                <a:schemeClr val="lt1"/>
              </a:buClr>
              <a:buFont typeface="Arial"/>
              <a:buNone/>
              <a:defRPr b="0" i="0" sz="18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Clr>
                <a:schemeClr val="lt1"/>
              </a:buClr>
              <a:buFont typeface="Arial"/>
              <a:buNone/>
              <a:defRPr b="0" i="0" sz="1800" u="none" cap="none" strike="noStrike">
                <a:solidFill>
                  <a:schemeClr val="lt1"/>
                </a:solidFill>
                <a:latin typeface="Arial"/>
                <a:ea typeface="Arial"/>
                <a:cs typeface="Arial"/>
                <a:sym typeface="Arial"/>
              </a:defRPr>
            </a:lvl6pPr>
            <a:lvl7pPr indent="0" lvl="6" marL="2743200" marR="0" rtl="0" algn="l">
              <a:lnSpc>
                <a:spcPct val="100000"/>
              </a:lnSpc>
              <a:spcBef>
                <a:spcPts val="0"/>
              </a:spcBef>
              <a:spcAft>
                <a:spcPts val="0"/>
              </a:spcAft>
              <a:buClr>
                <a:schemeClr val="lt1"/>
              </a:buClr>
              <a:buFont typeface="Arial"/>
              <a:buNone/>
              <a:defRPr b="0" i="0" sz="1800" u="none" cap="none" strike="noStrike">
                <a:solidFill>
                  <a:schemeClr val="lt1"/>
                </a:solidFill>
                <a:latin typeface="Arial"/>
                <a:ea typeface="Arial"/>
                <a:cs typeface="Arial"/>
                <a:sym typeface="Arial"/>
              </a:defRPr>
            </a:lvl7pPr>
            <a:lvl8pPr indent="0" lvl="7" marL="3200400" marR="0" rtl="0" algn="l">
              <a:lnSpc>
                <a:spcPct val="100000"/>
              </a:lnSpc>
              <a:spcBef>
                <a:spcPts val="0"/>
              </a:spcBef>
              <a:spcAft>
                <a:spcPts val="0"/>
              </a:spcAft>
              <a:buClr>
                <a:schemeClr val="lt1"/>
              </a:buClr>
              <a:buFont typeface="Arial"/>
              <a:buNone/>
              <a:defRPr b="0" i="0" sz="1800" u="none" cap="none" strike="noStrike">
                <a:solidFill>
                  <a:schemeClr val="lt1"/>
                </a:solidFill>
                <a:latin typeface="Arial"/>
                <a:ea typeface="Arial"/>
                <a:cs typeface="Arial"/>
                <a:sym typeface="Arial"/>
              </a:defRPr>
            </a:lvl8pPr>
            <a:lvl9pPr indent="0" lvl="8" marL="3657600" marR="0" rtl="0" algn="l">
              <a:lnSpc>
                <a:spcPct val="100000"/>
              </a:lnSpc>
              <a:spcBef>
                <a:spcPts val="0"/>
              </a:spcBef>
              <a:spcAft>
                <a:spcPts val="0"/>
              </a:spcAft>
              <a:buClr>
                <a:schemeClr val="lt1"/>
              </a:buClr>
              <a:buFont typeface="Arial"/>
              <a:buNone/>
              <a:defRPr b="0" i="0" sz="1800" u="none" cap="none" strike="noStrike">
                <a:solidFill>
                  <a:schemeClr val="lt1"/>
                </a:solidFill>
                <a:latin typeface="Arial"/>
                <a:ea typeface="Arial"/>
                <a:cs typeface="Arial"/>
                <a:sym typeface="Arial"/>
              </a:defRPr>
            </a:lvl9pPr>
          </a:lstStyle>
          <a:p/>
        </p:txBody>
      </p:sp>
      <p:sp>
        <p:nvSpPr>
          <p:cNvPr id="520" name="Shape 520"/>
          <p:cNvSpPr txBox="1"/>
          <p:nvPr>
            <p:ph idx="12" type="sldNum"/>
          </p:nvPr>
        </p:nvSpPr>
        <p:spPr>
          <a:xfrm>
            <a:off x="8226435" y="4626137"/>
            <a:ext cx="455700" cy="2730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lt1"/>
              </a:buClr>
              <a:buSzPct val="25000"/>
              <a:buFont typeface="Arial"/>
              <a:buNone/>
            </a:pPr>
            <a:fld id="{00000000-1234-1234-1234-123412341234}" type="slidenum">
              <a:rPr b="0" i="0" lang="en-US" sz="1800" u="none" cap="none" strike="noStrike">
                <a:solidFill>
                  <a:schemeClr val="lt1"/>
                </a:solidFill>
                <a:latin typeface="Arial"/>
                <a:ea typeface="Arial"/>
                <a:cs typeface="Arial"/>
                <a:sym typeface="Arial"/>
              </a:rPr>
              <a:t>‹#›</a:t>
            </a:fld>
          </a:p>
        </p:txBody>
      </p:sp>
      <p:sp>
        <p:nvSpPr>
          <p:cNvPr id="521" name="Shape 521"/>
          <p:cNvSpPr/>
          <p:nvPr/>
        </p:nvSpPr>
        <p:spPr>
          <a:xfrm>
            <a:off x="6900863" y="0"/>
            <a:ext cx="125400" cy="501600"/>
          </a:xfrm>
          <a:prstGeom prst="rect">
            <a:avLst/>
          </a:prstGeom>
          <a:solidFill>
            <a:schemeClr val="accent4"/>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522" name="Shape 522"/>
          <p:cNvSpPr/>
          <p:nvPr/>
        </p:nvSpPr>
        <p:spPr>
          <a:xfrm>
            <a:off x="7426325" y="0"/>
            <a:ext cx="114300" cy="303300"/>
          </a:xfrm>
          <a:prstGeom prst="rect">
            <a:avLst/>
          </a:prstGeom>
          <a:solidFill>
            <a:srgbClr val="1A3749"/>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523" name="Shape 523"/>
          <p:cNvSpPr/>
          <p:nvPr/>
        </p:nvSpPr>
        <p:spPr>
          <a:xfrm>
            <a:off x="2844800" y="4906962"/>
            <a:ext cx="84000" cy="255600"/>
          </a:xfrm>
          <a:prstGeom prst="rect">
            <a:avLst/>
          </a:prstGeom>
          <a:solidFill>
            <a:srgbClr val="1A3749"/>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524" name="Shape 524"/>
          <p:cNvSpPr/>
          <p:nvPr/>
        </p:nvSpPr>
        <p:spPr>
          <a:xfrm>
            <a:off x="3454400" y="4687887"/>
            <a:ext cx="125400" cy="460500"/>
          </a:xfrm>
          <a:prstGeom prst="rect">
            <a:avLst/>
          </a:prstGeom>
          <a:solidFill>
            <a:srgbClr val="00B4A0"/>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525" name="Shape 525"/>
          <p:cNvSpPr/>
          <p:nvPr/>
        </p:nvSpPr>
        <p:spPr>
          <a:xfrm>
            <a:off x="6518275" y="4906962"/>
            <a:ext cx="125400" cy="236400"/>
          </a:xfrm>
          <a:prstGeom prst="rect">
            <a:avLst/>
          </a:prstGeom>
          <a:solidFill>
            <a:srgbClr val="FF5050"/>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526" name="Shape 526"/>
          <p:cNvSpPr/>
          <p:nvPr/>
        </p:nvSpPr>
        <p:spPr>
          <a:xfrm>
            <a:off x="1289050" y="5011737"/>
            <a:ext cx="125400" cy="131700"/>
          </a:xfrm>
          <a:prstGeom prst="rect">
            <a:avLst/>
          </a:prstGeom>
          <a:solidFill>
            <a:schemeClr val="accent4"/>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4_Side by side 2">
    <p:spTree>
      <p:nvGrpSpPr>
        <p:cNvPr id="527" name="Shape 527"/>
        <p:cNvGrpSpPr/>
        <p:nvPr/>
      </p:nvGrpSpPr>
      <p:grpSpPr>
        <a:xfrm>
          <a:off x="0" y="0"/>
          <a:ext cx="0" cy="0"/>
          <a:chOff x="0" y="0"/>
          <a:chExt cx="0" cy="0"/>
        </a:xfrm>
      </p:grpSpPr>
      <p:sp>
        <p:nvSpPr>
          <p:cNvPr id="528" name="Shape 528"/>
          <p:cNvSpPr/>
          <p:nvPr/>
        </p:nvSpPr>
        <p:spPr>
          <a:xfrm>
            <a:off x="0" y="0"/>
            <a:ext cx="9144000" cy="5143500"/>
          </a:xfrm>
          <a:prstGeom prst="rect">
            <a:avLst/>
          </a:prstGeom>
          <a:solidFill>
            <a:srgbClr val="FFFFFF"/>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529" name="Shape 529"/>
          <p:cNvSpPr/>
          <p:nvPr/>
        </p:nvSpPr>
        <p:spPr>
          <a:xfrm>
            <a:off x="0" y="0"/>
            <a:ext cx="9144000" cy="928200"/>
          </a:xfrm>
          <a:prstGeom prst="rect">
            <a:avLst/>
          </a:prstGeom>
          <a:solidFill>
            <a:srgbClr val="15588B"/>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Arial"/>
              <a:ea typeface="Arial"/>
              <a:cs typeface="Arial"/>
              <a:sym typeface="Arial"/>
            </a:endParaRPr>
          </a:p>
        </p:txBody>
      </p:sp>
      <p:sp>
        <p:nvSpPr>
          <p:cNvPr id="530" name="Shape 530"/>
          <p:cNvSpPr/>
          <p:nvPr/>
        </p:nvSpPr>
        <p:spPr>
          <a:xfrm>
            <a:off x="139720" y="4920271"/>
            <a:ext cx="1192200" cy="92400"/>
          </a:xfrm>
          <a:prstGeom prst="rect">
            <a:avLst/>
          </a:prstGeom>
          <a:noFill/>
          <a:ln>
            <a:noFill/>
          </a:ln>
        </p:spPr>
        <p:txBody>
          <a:bodyPr anchorCtr="0" anchor="t" bIns="0" lIns="0" rIns="0" tIns="0">
            <a:noAutofit/>
          </a:bodyPr>
          <a:lstStyle/>
          <a:p>
            <a:pPr indent="0" lvl="0" marL="0" marR="0" rtl="0" algn="l">
              <a:lnSpc>
                <a:spcPct val="100000"/>
              </a:lnSpc>
              <a:spcBef>
                <a:spcPts val="0"/>
              </a:spcBef>
              <a:spcAft>
                <a:spcPts val="0"/>
              </a:spcAft>
              <a:buClr>
                <a:srgbClr val="2D2D2D"/>
              </a:buClr>
              <a:buSzPct val="25000"/>
              <a:buFont typeface="Arial"/>
              <a:buNone/>
            </a:pPr>
            <a:r>
              <a:rPr b="0" i="0" lang="en-US" sz="600" u="none" cap="none" strike="noStrike">
                <a:solidFill>
                  <a:srgbClr val="2D2D2D"/>
                </a:solidFill>
                <a:latin typeface="Arial"/>
                <a:ea typeface="Arial"/>
                <a:cs typeface="Arial"/>
                <a:sym typeface="Arial"/>
              </a:rPr>
              <a:t>© 2016 IBM Corporation</a:t>
            </a:r>
          </a:p>
        </p:txBody>
      </p:sp>
      <p:sp>
        <p:nvSpPr>
          <p:cNvPr id="531" name="Shape 531"/>
          <p:cNvSpPr txBox="1"/>
          <p:nvPr>
            <p:ph type="title"/>
          </p:nvPr>
        </p:nvSpPr>
        <p:spPr>
          <a:xfrm>
            <a:off x="260787" y="77278"/>
            <a:ext cx="8463000" cy="777000"/>
          </a:xfrm>
          <a:prstGeom prst="rect">
            <a:avLst/>
          </a:prstGeom>
          <a:noFill/>
          <a:ln>
            <a:noFill/>
          </a:ln>
        </p:spPr>
        <p:txBody>
          <a:bodyPr anchorCtr="0" anchor="ctr" bIns="91425" lIns="91425" rIns="91425" tIns="91425"/>
          <a:lstStyle>
            <a:lvl1pPr indent="0" lvl="0" marL="0" marR="0" rtl="0" algn="l">
              <a:lnSpc>
                <a:spcPct val="107142"/>
              </a:lnSpc>
              <a:spcBef>
                <a:spcPts val="0"/>
              </a:spcBef>
              <a:spcAft>
                <a:spcPts val="0"/>
              </a:spcAft>
              <a:buClr>
                <a:srgbClr val="FFFFFF"/>
              </a:buClr>
              <a:buFont typeface="Arial"/>
              <a:buNone/>
              <a:defRPr b="0" i="0" sz="2800" u="none" cap="none" strike="noStrike">
                <a:solidFill>
                  <a:srgbClr val="FFFFFF"/>
                </a:solidFill>
                <a:latin typeface="Arial"/>
                <a:ea typeface="Arial"/>
                <a:cs typeface="Arial"/>
                <a:sym typeface="Arial"/>
              </a:defRPr>
            </a:lvl1pPr>
            <a:lvl2pPr indent="0" lvl="1"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9pPr>
          </a:lstStyle>
          <a:p/>
        </p:txBody>
      </p:sp>
      <p:sp>
        <p:nvSpPr>
          <p:cNvPr id="532" name="Shape 532"/>
          <p:cNvSpPr txBox="1"/>
          <p:nvPr>
            <p:ph idx="1" type="body"/>
          </p:nvPr>
        </p:nvSpPr>
        <p:spPr>
          <a:xfrm>
            <a:off x="277453" y="1506374"/>
            <a:ext cx="8388000" cy="2967900"/>
          </a:xfrm>
          <a:prstGeom prst="rect">
            <a:avLst/>
          </a:prstGeom>
          <a:noFill/>
          <a:ln>
            <a:noFill/>
          </a:ln>
        </p:spPr>
        <p:txBody>
          <a:bodyPr anchorCtr="0" anchor="t" bIns="91425" lIns="91425" rIns="91425" tIns="91425"/>
          <a:lstStyle>
            <a:lvl1pPr indent="-342900" lvl="0" marL="342900" marR="0" rtl="0" algn="l">
              <a:lnSpc>
                <a:spcPct val="100000"/>
              </a:lnSpc>
              <a:spcBef>
                <a:spcPts val="400"/>
              </a:spcBef>
              <a:spcAft>
                <a:spcPts val="0"/>
              </a:spcAft>
              <a:buClr>
                <a:srgbClr val="2D2D2D"/>
              </a:buClr>
              <a:buFont typeface="Arial"/>
              <a:buNone/>
              <a:defRPr b="0" i="0" sz="2000" u="none" cap="none" strike="noStrike">
                <a:solidFill>
                  <a:srgbClr val="2D2D2D"/>
                </a:solidFill>
                <a:latin typeface="Arial"/>
                <a:ea typeface="Arial"/>
                <a:cs typeface="Arial"/>
                <a:sym typeface="Arial"/>
              </a:defRPr>
            </a:lvl1pPr>
            <a:lvl2pPr indent="40638" lvl="1" marL="457200" marR="0" rtl="0" algn="l">
              <a:lnSpc>
                <a:spcPct val="100000"/>
              </a:lnSpc>
              <a:spcBef>
                <a:spcPts val="300"/>
              </a:spcBef>
              <a:spcAft>
                <a:spcPts val="0"/>
              </a:spcAft>
              <a:buClr>
                <a:srgbClr val="2D2D2D"/>
              </a:buClr>
              <a:buSzPct val="79998"/>
              <a:buFont typeface="Arial"/>
              <a:buChar char="•"/>
              <a:defRPr b="0" i="0" sz="1800" u="none" cap="none" strike="noStrike">
                <a:solidFill>
                  <a:srgbClr val="2D2D2D"/>
                </a:solidFill>
                <a:latin typeface="Arial"/>
                <a:ea typeface="Arial"/>
                <a:cs typeface="Arial"/>
                <a:sym typeface="Arial"/>
              </a:defRPr>
            </a:lvl2pPr>
            <a:lvl3pPr indent="63500" lvl="2" marL="685800" marR="0" rtl="0" algn="l">
              <a:lnSpc>
                <a:spcPct val="100000"/>
              </a:lnSpc>
              <a:spcBef>
                <a:spcPts val="320"/>
              </a:spcBef>
              <a:spcAft>
                <a:spcPts val="0"/>
              </a:spcAft>
              <a:buClr>
                <a:srgbClr val="2D2D2D"/>
              </a:buClr>
              <a:buSzPct val="100000"/>
              <a:buFont typeface="Merriweather Sans"/>
              <a:buChar char="–"/>
              <a:defRPr b="0" i="0" sz="1600" u="none" cap="none" strike="noStrike">
                <a:solidFill>
                  <a:srgbClr val="2D2D2D"/>
                </a:solidFill>
                <a:latin typeface="Arial"/>
                <a:ea typeface="Arial"/>
                <a:cs typeface="Arial"/>
                <a:sym typeface="Arial"/>
              </a:defRPr>
            </a:lvl3pPr>
            <a:lvl4pPr indent="-5080" lvl="3" marL="914400" marR="0" rtl="0" algn="l">
              <a:lnSpc>
                <a:spcPct val="100000"/>
              </a:lnSpc>
              <a:spcBef>
                <a:spcPts val="280"/>
              </a:spcBef>
              <a:spcAft>
                <a:spcPts val="0"/>
              </a:spcAft>
              <a:buClr>
                <a:srgbClr val="2D2D2D"/>
              </a:buClr>
              <a:buSzPct val="80000"/>
              <a:buFont typeface="Arial"/>
              <a:buChar char="•"/>
              <a:defRPr b="0" i="0" sz="1400" u="none" cap="none" strike="noStrike">
                <a:solidFill>
                  <a:srgbClr val="2D2D2D"/>
                </a:solidFill>
                <a:latin typeface="Arial"/>
                <a:ea typeface="Arial"/>
                <a:cs typeface="Arial"/>
                <a:sym typeface="Arial"/>
              </a:defRPr>
            </a:lvl4pPr>
            <a:lvl5pPr indent="12700" lvl="4" marL="1143000" marR="0" rtl="0" algn="l">
              <a:lnSpc>
                <a:spcPct val="100000"/>
              </a:lnSpc>
              <a:spcBef>
                <a:spcPts val="240"/>
              </a:spcBef>
              <a:spcAft>
                <a:spcPts val="0"/>
              </a:spcAft>
              <a:buClr>
                <a:srgbClr val="2D2D2D"/>
              </a:buClr>
              <a:buSzPct val="100000"/>
              <a:buFont typeface="Arial"/>
              <a:buChar char="»"/>
              <a:defRPr b="0" i="0" sz="1200" u="none" cap="none" strike="noStrike">
                <a:solidFill>
                  <a:srgbClr val="2D2D2D"/>
                </a:solidFill>
                <a:latin typeface="Arial"/>
                <a:ea typeface="Arial"/>
                <a:cs typeface="Arial"/>
                <a:sym typeface="Arial"/>
              </a:defRPr>
            </a:lvl5pPr>
            <a:lvl6pPr indent="25400" lvl="5" marL="25146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25400" lvl="6" marL="29718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25400" lvl="7" marL="34290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25400" lvl="8" marL="38862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533" name="Shape 533"/>
          <p:cNvSpPr txBox="1"/>
          <p:nvPr>
            <p:ph idx="2" type="body"/>
          </p:nvPr>
        </p:nvSpPr>
        <p:spPr>
          <a:xfrm>
            <a:off x="273050" y="1074737"/>
            <a:ext cx="8438700" cy="331800"/>
          </a:xfrm>
          <a:prstGeom prst="rect">
            <a:avLst/>
          </a:prstGeom>
          <a:noFill/>
          <a:ln>
            <a:noFill/>
          </a:ln>
        </p:spPr>
        <p:txBody>
          <a:bodyPr anchorCtr="0" anchor="t" bIns="91425" lIns="91425" rIns="91425" tIns="91425"/>
          <a:lstStyle>
            <a:lvl1pPr indent="-342900" lvl="0" marL="342900" marR="0" rtl="0" algn="l">
              <a:lnSpc>
                <a:spcPct val="100000"/>
              </a:lnSpc>
              <a:spcBef>
                <a:spcPts val="400"/>
              </a:spcBef>
              <a:spcAft>
                <a:spcPts val="0"/>
              </a:spcAft>
              <a:buClr>
                <a:schemeClr val="accent5"/>
              </a:buClr>
              <a:buFont typeface="Arial"/>
              <a:buNone/>
              <a:defRPr b="1" i="0" sz="2000" u="none" cap="none" strike="noStrike">
                <a:solidFill>
                  <a:schemeClr val="accent5"/>
                </a:solidFill>
                <a:latin typeface="Arial"/>
                <a:ea typeface="Arial"/>
                <a:cs typeface="Arial"/>
                <a:sym typeface="Arial"/>
              </a:defRPr>
            </a:lvl1pPr>
            <a:lvl2pPr indent="40638" lvl="1" marL="457200" marR="0" rtl="0" algn="l">
              <a:lnSpc>
                <a:spcPct val="100000"/>
              </a:lnSpc>
              <a:spcBef>
                <a:spcPts val="300"/>
              </a:spcBef>
              <a:spcAft>
                <a:spcPts val="0"/>
              </a:spcAft>
              <a:buClr>
                <a:schemeClr val="dk2"/>
              </a:buClr>
              <a:buSzPct val="79998"/>
              <a:buFont typeface="Arial"/>
              <a:buChar char="•"/>
              <a:defRPr b="0" i="0" sz="1800" u="none" cap="none" strike="noStrike">
                <a:solidFill>
                  <a:schemeClr val="dk2"/>
                </a:solidFill>
                <a:latin typeface="Arial"/>
                <a:ea typeface="Arial"/>
                <a:cs typeface="Arial"/>
                <a:sym typeface="Arial"/>
              </a:defRPr>
            </a:lvl2pPr>
            <a:lvl3pPr indent="63500" lvl="2" marL="685800" marR="0" rtl="0" algn="l">
              <a:lnSpc>
                <a:spcPct val="100000"/>
              </a:lnSpc>
              <a:spcBef>
                <a:spcPts val="320"/>
              </a:spcBef>
              <a:spcAft>
                <a:spcPts val="0"/>
              </a:spcAft>
              <a:buClr>
                <a:schemeClr val="dk2"/>
              </a:buClr>
              <a:buSzPct val="100000"/>
              <a:buFont typeface="Merriweather Sans"/>
              <a:buChar char="–"/>
              <a:defRPr b="0" i="0" sz="1600" u="none" cap="none" strike="noStrike">
                <a:solidFill>
                  <a:schemeClr val="dk2"/>
                </a:solidFill>
                <a:latin typeface="Arial"/>
                <a:ea typeface="Arial"/>
                <a:cs typeface="Arial"/>
                <a:sym typeface="Arial"/>
              </a:defRPr>
            </a:lvl3pPr>
            <a:lvl4pPr indent="-5080" lvl="3" marL="914400" marR="0" rtl="0" algn="l">
              <a:lnSpc>
                <a:spcPct val="100000"/>
              </a:lnSpc>
              <a:spcBef>
                <a:spcPts val="280"/>
              </a:spcBef>
              <a:spcAft>
                <a:spcPts val="0"/>
              </a:spcAft>
              <a:buClr>
                <a:schemeClr val="dk2"/>
              </a:buClr>
              <a:buSzPct val="80000"/>
              <a:buFont typeface="Arial"/>
              <a:buChar char="•"/>
              <a:defRPr b="0" i="0" sz="1400" u="none" cap="none" strike="noStrike">
                <a:solidFill>
                  <a:schemeClr val="dk2"/>
                </a:solidFill>
                <a:latin typeface="Arial"/>
                <a:ea typeface="Arial"/>
                <a:cs typeface="Arial"/>
                <a:sym typeface="Arial"/>
              </a:defRPr>
            </a:lvl4pPr>
            <a:lvl5pPr indent="12700" lvl="4" marL="1143000" marR="0" rtl="0" algn="l">
              <a:lnSpc>
                <a:spcPct val="100000"/>
              </a:lnSpc>
              <a:spcBef>
                <a:spcPts val="240"/>
              </a:spcBef>
              <a:spcAft>
                <a:spcPts val="0"/>
              </a:spcAft>
              <a:buClr>
                <a:schemeClr val="dk2"/>
              </a:buClr>
              <a:buSzPct val="100000"/>
              <a:buFont typeface="Arial"/>
              <a:buChar char="»"/>
              <a:defRPr b="0" i="0" sz="1200" u="none" cap="none" strike="noStrike">
                <a:solidFill>
                  <a:schemeClr val="dk2"/>
                </a:solidFill>
                <a:latin typeface="Arial"/>
                <a:ea typeface="Arial"/>
                <a:cs typeface="Arial"/>
                <a:sym typeface="Arial"/>
              </a:defRPr>
            </a:lvl5pPr>
            <a:lvl6pPr indent="25400" lvl="5" marL="25146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25400" lvl="6" marL="29718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25400" lvl="7" marL="34290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25400" lvl="8" marL="38862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reaker page">
    <p:spTree>
      <p:nvGrpSpPr>
        <p:cNvPr id="62" name="Shape 62"/>
        <p:cNvGrpSpPr/>
        <p:nvPr/>
      </p:nvGrpSpPr>
      <p:grpSpPr>
        <a:xfrm>
          <a:off x="0" y="0"/>
          <a:ext cx="0" cy="0"/>
          <a:chOff x="0" y="0"/>
          <a:chExt cx="0" cy="0"/>
        </a:xfrm>
      </p:grpSpPr>
      <p:sp>
        <p:nvSpPr>
          <p:cNvPr id="63" name="Shape 63"/>
          <p:cNvSpPr txBox="1"/>
          <p:nvPr>
            <p:ph type="title"/>
          </p:nvPr>
        </p:nvSpPr>
        <p:spPr>
          <a:xfrm>
            <a:off x="457200" y="2346960"/>
            <a:ext cx="6279378" cy="430886"/>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2800" u="none" cap="none" strike="noStrike">
                <a:solidFill>
                  <a:srgbClr val="000000"/>
                </a:solidFill>
                <a:latin typeface="Arial"/>
                <a:ea typeface="Arial"/>
                <a:cs typeface="Arial"/>
                <a:sym typeface="Arial"/>
              </a:defRPr>
            </a:lvl1pPr>
            <a:lvl2pPr indent="0" lvl="1" marL="0" marR="0" rtl="0" algn="l">
              <a:spcBef>
                <a:spcPts val="0"/>
              </a:spcBef>
              <a:spcAft>
                <a:spcPts val="0"/>
              </a:spcAft>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None/>
              <a:defRPr b="0" i="0" sz="2000" u="none" cap="none" strike="noStrike">
                <a:solidFill>
                  <a:schemeClr val="accent1"/>
                </a:solidFill>
                <a:latin typeface="Arial"/>
                <a:ea typeface="Arial"/>
                <a:cs typeface="Arial"/>
                <a:sym typeface="Arial"/>
              </a:defRPr>
            </a:lvl9pPr>
          </a:lstStyle>
          <a:p/>
        </p:txBody>
      </p:sp>
      <p:sp>
        <p:nvSpPr>
          <p:cNvPr id="64" name="Shape 64"/>
          <p:cNvSpPr/>
          <p:nvPr/>
        </p:nvSpPr>
        <p:spPr>
          <a:xfrm>
            <a:off x="6900863" y="0"/>
            <a:ext cx="125412" cy="50165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 name="Shape 65"/>
          <p:cNvSpPr/>
          <p:nvPr/>
        </p:nvSpPr>
        <p:spPr>
          <a:xfrm>
            <a:off x="7426325" y="0"/>
            <a:ext cx="114300" cy="303213"/>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6" name="Shape 66"/>
          <p:cNvSpPr/>
          <p:nvPr/>
        </p:nvSpPr>
        <p:spPr>
          <a:xfrm>
            <a:off x="2844800" y="4906962"/>
            <a:ext cx="84138" cy="255587"/>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 name="Shape 67"/>
          <p:cNvSpPr/>
          <p:nvPr/>
        </p:nvSpPr>
        <p:spPr>
          <a:xfrm>
            <a:off x="3454400" y="4687887"/>
            <a:ext cx="125412" cy="460374"/>
          </a:xfrm>
          <a:prstGeom prst="rect">
            <a:avLst/>
          </a:prstGeom>
          <a:solidFill>
            <a:srgbClr val="00B4A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8" name="Shape 68"/>
          <p:cNvSpPr/>
          <p:nvPr/>
        </p:nvSpPr>
        <p:spPr>
          <a:xfrm>
            <a:off x="6518275" y="4906962"/>
            <a:ext cx="125412" cy="236536"/>
          </a:xfrm>
          <a:prstGeom prst="rect">
            <a:avLst/>
          </a:prstGeom>
          <a:solidFill>
            <a:srgbClr val="FF505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 name="Shape 69"/>
          <p:cNvSpPr/>
          <p:nvPr/>
        </p:nvSpPr>
        <p:spPr>
          <a:xfrm>
            <a:off x="1289050" y="5011737"/>
            <a:ext cx="125412" cy="131761"/>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hoto page">
    <p:spTree>
      <p:nvGrpSpPr>
        <p:cNvPr id="70" name="Shape 70"/>
        <p:cNvGrpSpPr/>
        <p:nvPr/>
      </p:nvGrpSpPr>
      <p:grpSpPr>
        <a:xfrm>
          <a:off x="0" y="0"/>
          <a:ext cx="0" cy="0"/>
          <a:chOff x="0" y="0"/>
          <a:chExt cx="0" cy="0"/>
        </a:xfrm>
      </p:grpSpPr>
      <p:sp>
        <p:nvSpPr>
          <p:cNvPr id="71" name="Shape 71"/>
          <p:cNvSpPr/>
          <p:nvPr>
            <p:ph idx="2" type="pic"/>
          </p:nvPr>
        </p:nvSpPr>
        <p:spPr>
          <a:xfrm>
            <a:off x="0" y="0"/>
            <a:ext cx="9144000" cy="5143499"/>
          </a:xfrm>
          <a:prstGeom prst="rect">
            <a:avLst/>
          </a:prstGeom>
          <a:noFill/>
          <a:ln>
            <a:noFill/>
          </a:ln>
        </p:spPr>
        <p:txBody>
          <a:bodyPr anchorCtr="0" anchor="t" bIns="91425" lIns="91425" rIns="91425" tIns="91425"/>
          <a:lstStyle>
            <a:lvl1pPr indent="-342900" lvl="0" marL="342900" marR="0" rtl="0" algn="l">
              <a:spcBef>
                <a:spcPts val="400"/>
              </a:spcBef>
              <a:spcAft>
                <a:spcPts val="0"/>
              </a:spcAft>
              <a:buNone/>
              <a:defRPr b="0" i="0" sz="2000" u="none" cap="none" strike="noStrike">
                <a:solidFill>
                  <a:schemeClr val="dk2"/>
                </a:solidFill>
                <a:latin typeface="Arial"/>
                <a:ea typeface="Arial"/>
                <a:cs typeface="Arial"/>
                <a:sym typeface="Arial"/>
              </a:defRPr>
            </a:lvl1pPr>
            <a:lvl2pPr indent="-48259" lvl="1" marL="457200" marR="0" rtl="0" algn="l">
              <a:spcBef>
                <a:spcPts val="300"/>
              </a:spcBef>
              <a:spcAft>
                <a:spcPts val="0"/>
              </a:spcAft>
              <a:buClr>
                <a:schemeClr val="dk2"/>
              </a:buClr>
              <a:buSzPct val="79999"/>
              <a:buFont typeface="Arial"/>
              <a:buChar char="•"/>
              <a:defRPr b="0" i="0" sz="1800" u="none" cap="none" strike="noStrike">
                <a:solidFill>
                  <a:schemeClr val="dk2"/>
                </a:solidFill>
                <a:latin typeface="Arial"/>
                <a:ea typeface="Arial"/>
                <a:cs typeface="Arial"/>
                <a:sym typeface="Arial"/>
              </a:defRPr>
            </a:lvl2pPr>
            <a:lvl3pPr indent="-38100" lvl="2" marL="685800" marR="0" rtl="0" algn="l">
              <a:spcBef>
                <a:spcPts val="320"/>
              </a:spcBef>
              <a:spcAft>
                <a:spcPts val="0"/>
              </a:spcAft>
              <a:buClr>
                <a:schemeClr val="dk2"/>
              </a:buClr>
              <a:buSzPct val="100000"/>
              <a:buFont typeface="Merriweather Sans"/>
              <a:buChar char="–"/>
              <a:defRPr b="0" i="0" sz="1600" u="none" cap="none" strike="noStrike">
                <a:solidFill>
                  <a:schemeClr val="dk2"/>
                </a:solidFill>
                <a:latin typeface="Arial"/>
                <a:ea typeface="Arial"/>
                <a:cs typeface="Arial"/>
                <a:sym typeface="Arial"/>
              </a:defRPr>
            </a:lvl3pPr>
            <a:lvl4pPr indent="-68580" lvl="3" marL="914400" marR="0" rtl="0" algn="l">
              <a:spcBef>
                <a:spcPts val="280"/>
              </a:spcBef>
              <a:spcAft>
                <a:spcPts val="0"/>
              </a:spcAft>
              <a:buClr>
                <a:schemeClr val="dk2"/>
              </a:buClr>
              <a:buSzPct val="80000"/>
              <a:buFont typeface="Arial"/>
              <a:buChar char="•"/>
              <a:defRPr b="0" i="0" sz="1400" u="none" cap="none" strike="noStrike">
                <a:solidFill>
                  <a:schemeClr val="dk2"/>
                </a:solidFill>
                <a:latin typeface="Arial"/>
                <a:ea typeface="Arial"/>
                <a:cs typeface="Arial"/>
                <a:sym typeface="Arial"/>
              </a:defRPr>
            </a:lvl4pPr>
            <a:lvl5pPr indent="-63500" lvl="4" marL="1143000" marR="0" rtl="0" algn="l">
              <a:spcBef>
                <a:spcPts val="240"/>
              </a:spcBef>
              <a:spcAft>
                <a:spcPts val="0"/>
              </a:spcAft>
              <a:buClr>
                <a:schemeClr val="dk2"/>
              </a:buClr>
              <a:buSzPct val="100000"/>
              <a:buFont typeface="Arial"/>
              <a:buChar char="»"/>
              <a:defRPr b="0" i="0" sz="1200" u="none" cap="none" strike="noStrike">
                <a:solidFill>
                  <a:schemeClr val="dk2"/>
                </a:solidFill>
                <a:latin typeface="Arial"/>
                <a:ea typeface="Arial"/>
                <a:cs typeface="Arial"/>
                <a:sym typeface="Arial"/>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72" name="Shape 72"/>
          <p:cNvSpPr txBox="1"/>
          <p:nvPr>
            <p:ph type="title"/>
          </p:nvPr>
        </p:nvSpPr>
        <p:spPr>
          <a:xfrm>
            <a:off x="457200" y="2346960"/>
            <a:ext cx="6279378" cy="430886"/>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2800" u="none" cap="none" strike="noStrike">
                <a:solidFill>
                  <a:srgbClr val="FFFFFF"/>
                </a:solidFill>
                <a:latin typeface="Arial"/>
                <a:ea typeface="Arial"/>
                <a:cs typeface="Arial"/>
                <a:sym typeface="Arial"/>
              </a:defRPr>
            </a:lvl1pPr>
            <a:lvl2pPr indent="0" lvl="1" marL="0" marR="0" rtl="0" algn="l">
              <a:spcBef>
                <a:spcPts val="0"/>
              </a:spcBef>
              <a:spcAft>
                <a:spcPts val="0"/>
              </a:spcAft>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None/>
              <a:defRPr b="0" i="0" sz="2000" u="none" cap="none" strike="noStrike">
                <a:solidFill>
                  <a:schemeClr val="accent1"/>
                </a:solidFill>
                <a:latin typeface="Arial"/>
                <a:ea typeface="Arial"/>
                <a:cs typeface="Arial"/>
                <a:sym typeface="Arial"/>
              </a:defRPr>
            </a:lvl9pPr>
          </a:lstStyle>
          <a:p/>
        </p:txBody>
      </p:sp>
      <p:sp>
        <p:nvSpPr>
          <p:cNvPr id="73" name="Shape 73"/>
          <p:cNvSpPr/>
          <p:nvPr/>
        </p:nvSpPr>
        <p:spPr>
          <a:xfrm>
            <a:off x="6900863" y="0"/>
            <a:ext cx="125412" cy="50165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 name="Shape 74"/>
          <p:cNvSpPr/>
          <p:nvPr/>
        </p:nvSpPr>
        <p:spPr>
          <a:xfrm>
            <a:off x="7426325" y="0"/>
            <a:ext cx="114300" cy="303213"/>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5" name="Shape 75"/>
          <p:cNvSpPr/>
          <p:nvPr/>
        </p:nvSpPr>
        <p:spPr>
          <a:xfrm>
            <a:off x="2844800" y="4906962"/>
            <a:ext cx="84138" cy="255587"/>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6" name="Shape 76"/>
          <p:cNvSpPr/>
          <p:nvPr/>
        </p:nvSpPr>
        <p:spPr>
          <a:xfrm>
            <a:off x="3454400" y="4687887"/>
            <a:ext cx="125412" cy="460374"/>
          </a:xfrm>
          <a:prstGeom prst="rect">
            <a:avLst/>
          </a:prstGeom>
          <a:solidFill>
            <a:srgbClr val="00B4A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 name="Shape 77"/>
          <p:cNvSpPr/>
          <p:nvPr/>
        </p:nvSpPr>
        <p:spPr>
          <a:xfrm>
            <a:off x="6518275" y="4906962"/>
            <a:ext cx="125412" cy="236536"/>
          </a:xfrm>
          <a:prstGeom prst="rect">
            <a:avLst/>
          </a:prstGeom>
          <a:solidFill>
            <a:srgbClr val="FF505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 name="Shape 78"/>
          <p:cNvSpPr/>
          <p:nvPr/>
        </p:nvSpPr>
        <p:spPr>
          <a:xfrm>
            <a:off x="1289050" y="5011737"/>
            <a:ext cx="125412" cy="131761"/>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content, quote">
    <p:spTree>
      <p:nvGrpSpPr>
        <p:cNvPr id="79" name="Shape 79"/>
        <p:cNvGrpSpPr/>
        <p:nvPr/>
      </p:nvGrpSpPr>
      <p:grpSpPr>
        <a:xfrm>
          <a:off x="0" y="0"/>
          <a:ext cx="0" cy="0"/>
          <a:chOff x="0" y="0"/>
          <a:chExt cx="0" cy="0"/>
        </a:xfrm>
      </p:grpSpPr>
      <p:sp>
        <p:nvSpPr>
          <p:cNvPr id="80" name="Shape 80"/>
          <p:cNvSpPr txBox="1"/>
          <p:nvPr/>
        </p:nvSpPr>
        <p:spPr>
          <a:xfrm>
            <a:off x="8355013" y="4732337"/>
            <a:ext cx="339724" cy="107949"/>
          </a:xfrm>
          <a:prstGeom prst="rect">
            <a:avLst/>
          </a:prstGeom>
          <a:noFill/>
          <a:ln>
            <a:noFill/>
          </a:ln>
        </p:spPr>
        <p:txBody>
          <a:bodyPr anchorCtr="0" anchor="b" bIns="0" lIns="0" rIns="0" tIns="0">
            <a:noAutofit/>
          </a:bodyPr>
          <a:lstStyle/>
          <a:p>
            <a:pPr indent="0" lvl="0" marL="0" marR="0" rtl="0" algn="r">
              <a:spcBef>
                <a:spcPts val="0"/>
              </a:spcBef>
              <a:spcAft>
                <a:spcPts val="0"/>
              </a:spcAft>
              <a:buSzPct val="25000"/>
              <a:buNone/>
            </a:pPr>
            <a:fld id="{00000000-1234-1234-1234-123412341234}" type="slidenum">
              <a:rPr lang="en-US" sz="700">
                <a:solidFill>
                  <a:srgbClr val="000000"/>
                </a:solidFill>
                <a:latin typeface="Arial"/>
                <a:ea typeface="Arial"/>
                <a:cs typeface="Arial"/>
                <a:sym typeface="Arial"/>
              </a:rPr>
              <a:t>‹#›</a:t>
            </a:fld>
          </a:p>
        </p:txBody>
      </p:sp>
      <p:pic>
        <p:nvPicPr>
          <p:cNvPr id="81" name="Shape 81"/>
          <p:cNvPicPr preferRelativeResize="0"/>
          <p:nvPr/>
        </p:nvPicPr>
        <p:blipFill rotWithShape="1">
          <a:blip r:embed="rId2">
            <a:alphaModFix/>
          </a:blip>
          <a:srcRect b="0" l="0" r="0" t="0"/>
          <a:stretch/>
        </p:blipFill>
        <p:spPr>
          <a:xfrm>
            <a:off x="447675" y="4676775"/>
            <a:ext cx="360363" cy="144462"/>
          </a:xfrm>
          <a:prstGeom prst="rect">
            <a:avLst/>
          </a:prstGeom>
          <a:noFill/>
          <a:ln>
            <a:noFill/>
          </a:ln>
        </p:spPr>
      </p:pic>
      <p:pic>
        <p:nvPicPr>
          <p:cNvPr descr="Untitled-1.png" id="82" name="Shape 82"/>
          <p:cNvPicPr preferRelativeResize="0"/>
          <p:nvPr/>
        </p:nvPicPr>
        <p:blipFill rotWithShape="1">
          <a:blip r:embed="rId3">
            <a:alphaModFix/>
          </a:blip>
          <a:srcRect b="0" l="0" r="0" t="0"/>
          <a:stretch/>
        </p:blipFill>
        <p:spPr>
          <a:xfrm>
            <a:off x="7705725" y="4740275"/>
            <a:ext cx="822324" cy="87313"/>
          </a:xfrm>
          <a:prstGeom prst="rect">
            <a:avLst/>
          </a:prstGeom>
          <a:noFill/>
          <a:ln>
            <a:noFill/>
          </a:ln>
        </p:spPr>
      </p:pic>
      <p:sp>
        <p:nvSpPr>
          <p:cNvPr id="83" name="Shape 83"/>
          <p:cNvSpPr txBox="1"/>
          <p:nvPr>
            <p:ph idx="1" type="body"/>
          </p:nvPr>
        </p:nvSpPr>
        <p:spPr>
          <a:xfrm>
            <a:off x="457200" y="1936540"/>
            <a:ext cx="4675716" cy="1654325"/>
          </a:xfrm>
          <a:prstGeom prst="rect">
            <a:avLst/>
          </a:prstGeom>
          <a:noFill/>
          <a:ln>
            <a:noFill/>
          </a:ln>
        </p:spPr>
        <p:txBody>
          <a:bodyPr anchorCtr="0" anchor="t" bIns="91425" lIns="91425" rIns="91425" tIns="91425"/>
          <a:lstStyle>
            <a:lvl1pPr indent="0" lvl="0" marL="0" marR="0" rtl="0" algn="l">
              <a:lnSpc>
                <a:spcPct val="120000"/>
              </a:lnSpc>
              <a:spcBef>
                <a:spcPts val="600"/>
              </a:spcBef>
              <a:spcAft>
                <a:spcPts val="1200"/>
              </a:spcAft>
              <a:buNone/>
              <a:defRPr b="0" i="0" sz="3000" u="none" cap="none" strike="noStrike">
                <a:solidFill>
                  <a:schemeClr val="accent1"/>
                </a:solidFill>
                <a:latin typeface="Arial"/>
                <a:ea typeface="Arial"/>
                <a:cs typeface="Arial"/>
                <a:sym typeface="Arial"/>
              </a:defRPr>
            </a:lvl1pPr>
            <a:lvl2pPr indent="-48259" lvl="1" marL="457200" marR="0" rtl="0" algn="l">
              <a:spcBef>
                <a:spcPts val="300"/>
              </a:spcBef>
              <a:spcAft>
                <a:spcPts val="0"/>
              </a:spcAft>
              <a:buClr>
                <a:schemeClr val="dk1"/>
              </a:buClr>
              <a:buSzPct val="79999"/>
              <a:buFont typeface="Arial"/>
              <a:buChar char="•"/>
              <a:defRPr b="0" i="0" sz="1800" u="none" cap="none" strike="noStrike">
                <a:solidFill>
                  <a:schemeClr val="dk1"/>
                </a:solidFill>
                <a:latin typeface="Arial"/>
                <a:ea typeface="Arial"/>
                <a:cs typeface="Arial"/>
                <a:sym typeface="Arial"/>
              </a:defRPr>
            </a:lvl2pPr>
            <a:lvl3pPr indent="-38100" lvl="2" marL="685800" marR="0" rtl="0" algn="l">
              <a:spcBef>
                <a:spcPts val="320"/>
              </a:spcBef>
              <a:spcAft>
                <a:spcPts val="0"/>
              </a:spcAft>
              <a:buClr>
                <a:schemeClr val="dk1"/>
              </a:buClr>
              <a:buSzPct val="100000"/>
              <a:buFont typeface="Merriweather Sans"/>
              <a:buChar char="–"/>
              <a:defRPr b="0" i="0" sz="1600" u="none" cap="none" strike="noStrike">
                <a:solidFill>
                  <a:schemeClr val="dk1"/>
                </a:solidFill>
                <a:latin typeface="Arial"/>
                <a:ea typeface="Arial"/>
                <a:cs typeface="Arial"/>
                <a:sym typeface="Arial"/>
              </a:defRPr>
            </a:lvl3pPr>
            <a:lvl4pPr indent="-68580" lvl="3" marL="914400" marR="0" rtl="0" algn="l">
              <a:spcBef>
                <a:spcPts val="280"/>
              </a:spcBef>
              <a:spcAft>
                <a:spcPts val="0"/>
              </a:spcAft>
              <a:buClr>
                <a:schemeClr val="dk1"/>
              </a:buClr>
              <a:buSzPct val="80000"/>
              <a:buFont typeface="Arial"/>
              <a:buChar char="•"/>
              <a:defRPr b="0" i="0" sz="1400" u="none" cap="none" strike="noStrike">
                <a:solidFill>
                  <a:schemeClr val="dk1"/>
                </a:solidFill>
                <a:latin typeface="Arial"/>
                <a:ea typeface="Arial"/>
                <a:cs typeface="Arial"/>
                <a:sym typeface="Arial"/>
              </a:defRPr>
            </a:lvl4pPr>
            <a:lvl5pPr indent="-63500" lvl="4" marL="1143000" marR="0" rtl="0" algn="l">
              <a:spcBef>
                <a:spcPts val="240"/>
              </a:spcBef>
              <a:spcAft>
                <a:spcPts val="0"/>
              </a:spcAft>
              <a:buClr>
                <a:schemeClr val="dk1"/>
              </a:buClr>
              <a:buSzPct val="100000"/>
              <a:buFont typeface="Arial"/>
              <a:buChar char="»"/>
              <a:defRPr b="0" i="0" sz="1200" u="none" cap="none" strike="noStrike">
                <a:solidFill>
                  <a:schemeClr val="dk1"/>
                </a:solidFill>
                <a:latin typeface="Arial"/>
                <a:ea typeface="Arial"/>
                <a:cs typeface="Arial"/>
                <a:sym typeface="Arial"/>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84" name="Shape 84"/>
          <p:cNvSpPr txBox="1"/>
          <p:nvPr>
            <p:ph type="title"/>
          </p:nvPr>
        </p:nvSpPr>
        <p:spPr>
          <a:xfrm>
            <a:off x="457200" y="393700"/>
            <a:ext cx="8229600" cy="307974"/>
          </a:xfrm>
          <a:prstGeom prst="rect">
            <a:avLst/>
          </a:prstGeom>
          <a:noFill/>
          <a:ln>
            <a:noFill/>
          </a:ln>
        </p:spPr>
        <p:txBody>
          <a:bodyPr anchorCtr="0" anchor="t" bIns="91425" lIns="91425" rIns="91425" tIns="91425"/>
          <a:lstStyle>
            <a:lvl1pPr indent="0" lvl="0" marL="0" marR="0" rtl="0" algn="l">
              <a:spcBef>
                <a:spcPts val="0"/>
              </a:spcBef>
              <a:spcAft>
                <a:spcPts val="0"/>
              </a:spcAft>
              <a:buNone/>
              <a:defRPr b="0" i="0" sz="2000" u="none" cap="none" strike="noStrike">
                <a:solidFill>
                  <a:schemeClr val="accent1"/>
                </a:solidFill>
                <a:latin typeface="Arial"/>
                <a:ea typeface="Arial"/>
                <a:cs typeface="Arial"/>
                <a:sym typeface="Arial"/>
              </a:defRPr>
            </a:lvl1pPr>
            <a:lvl2pPr indent="0" lvl="1" marL="0" marR="0" rtl="0" algn="l">
              <a:spcBef>
                <a:spcPts val="0"/>
              </a:spcBef>
              <a:spcAft>
                <a:spcPts val="0"/>
              </a:spcAft>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None/>
              <a:defRPr b="0" i="0" sz="2000" u="none" cap="none" strike="noStrike">
                <a:solidFill>
                  <a:schemeClr val="accent1"/>
                </a:solidFill>
                <a:latin typeface="Arial"/>
                <a:ea typeface="Arial"/>
                <a:cs typeface="Arial"/>
                <a:sym typeface="Arial"/>
              </a:defRPr>
            </a:lvl9pPr>
          </a:lstStyle>
          <a:p/>
        </p:txBody>
      </p:sp>
      <p:sp>
        <p:nvSpPr>
          <p:cNvPr id="85" name="Shape 85"/>
          <p:cNvSpPr txBox="1"/>
          <p:nvPr>
            <p:ph idx="2" type="body"/>
          </p:nvPr>
        </p:nvSpPr>
        <p:spPr>
          <a:xfrm>
            <a:off x="456522" y="1051561"/>
            <a:ext cx="7129611" cy="851110"/>
          </a:xfrm>
          <a:prstGeom prst="rect">
            <a:avLst/>
          </a:prstGeom>
          <a:noFill/>
          <a:ln>
            <a:noFill/>
          </a:ln>
        </p:spPr>
        <p:txBody>
          <a:bodyPr anchorCtr="0" anchor="t" bIns="91425" lIns="91425" rIns="91425" tIns="91425"/>
          <a:lstStyle>
            <a:lvl1pPr indent="-342900" lvl="0" marL="342900" marR="0" rtl="0" algn="l">
              <a:spcBef>
                <a:spcPts val="400"/>
              </a:spcBef>
              <a:spcAft>
                <a:spcPts val="0"/>
              </a:spcAft>
              <a:buNone/>
              <a:defRPr b="0" i="0" sz="2000" u="none" cap="none" strike="noStrike">
                <a:solidFill>
                  <a:srgbClr val="000000"/>
                </a:solidFill>
                <a:latin typeface="Arial"/>
                <a:ea typeface="Arial"/>
                <a:cs typeface="Arial"/>
                <a:sym typeface="Arial"/>
              </a:defRPr>
            </a:lvl1pPr>
            <a:lvl2pPr indent="-48259" lvl="1" marL="457200" marR="0" rtl="0" algn="l">
              <a:spcBef>
                <a:spcPts val="300"/>
              </a:spcBef>
              <a:spcAft>
                <a:spcPts val="0"/>
              </a:spcAft>
              <a:buClr>
                <a:schemeClr val="dk1"/>
              </a:buClr>
              <a:buSzPct val="79999"/>
              <a:buFont typeface="Arial"/>
              <a:buChar char="•"/>
              <a:defRPr b="0" i="0" sz="1800" u="none" cap="none" strike="noStrike">
                <a:solidFill>
                  <a:schemeClr val="dk1"/>
                </a:solidFill>
                <a:latin typeface="Arial"/>
                <a:ea typeface="Arial"/>
                <a:cs typeface="Arial"/>
                <a:sym typeface="Arial"/>
              </a:defRPr>
            </a:lvl2pPr>
            <a:lvl3pPr indent="-38100" lvl="2" marL="685800" marR="0" rtl="0" algn="l">
              <a:spcBef>
                <a:spcPts val="320"/>
              </a:spcBef>
              <a:spcAft>
                <a:spcPts val="0"/>
              </a:spcAft>
              <a:buClr>
                <a:schemeClr val="dk1"/>
              </a:buClr>
              <a:buSzPct val="100000"/>
              <a:buFont typeface="Merriweather Sans"/>
              <a:buChar char="–"/>
              <a:defRPr b="0" i="0" sz="1600" u="none" cap="none" strike="noStrike">
                <a:solidFill>
                  <a:schemeClr val="dk1"/>
                </a:solidFill>
                <a:latin typeface="Arial"/>
                <a:ea typeface="Arial"/>
                <a:cs typeface="Arial"/>
                <a:sym typeface="Arial"/>
              </a:defRPr>
            </a:lvl3pPr>
            <a:lvl4pPr indent="-68580" lvl="3" marL="914400" marR="0" rtl="0" algn="l">
              <a:spcBef>
                <a:spcPts val="280"/>
              </a:spcBef>
              <a:spcAft>
                <a:spcPts val="0"/>
              </a:spcAft>
              <a:buClr>
                <a:schemeClr val="dk1"/>
              </a:buClr>
              <a:buSzPct val="80000"/>
              <a:buFont typeface="Arial"/>
              <a:buChar char="•"/>
              <a:defRPr b="0" i="0" sz="1400" u="none" cap="none" strike="noStrike">
                <a:solidFill>
                  <a:schemeClr val="dk1"/>
                </a:solidFill>
                <a:latin typeface="Arial"/>
                <a:ea typeface="Arial"/>
                <a:cs typeface="Arial"/>
                <a:sym typeface="Arial"/>
              </a:defRPr>
            </a:lvl4pPr>
            <a:lvl5pPr indent="-63500" lvl="4" marL="1143000" marR="0" rtl="0" algn="l">
              <a:spcBef>
                <a:spcPts val="240"/>
              </a:spcBef>
              <a:spcAft>
                <a:spcPts val="0"/>
              </a:spcAft>
              <a:buClr>
                <a:schemeClr val="dk1"/>
              </a:buClr>
              <a:buSzPct val="100000"/>
              <a:buFont typeface="Arial"/>
              <a:buChar char="»"/>
              <a:defRPr b="0" i="0" sz="1200" u="none" cap="none" strike="noStrike">
                <a:solidFill>
                  <a:schemeClr val="dk1"/>
                </a:solidFill>
                <a:latin typeface="Arial"/>
                <a:ea typeface="Arial"/>
                <a:cs typeface="Arial"/>
                <a:sym typeface="Arial"/>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
        <p:nvSpPr>
          <p:cNvPr id="86" name="Shape 86"/>
          <p:cNvSpPr/>
          <p:nvPr/>
        </p:nvSpPr>
        <p:spPr>
          <a:xfrm>
            <a:off x="6900863" y="0"/>
            <a:ext cx="125412" cy="50165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7" name="Shape 87"/>
          <p:cNvSpPr/>
          <p:nvPr/>
        </p:nvSpPr>
        <p:spPr>
          <a:xfrm>
            <a:off x="7426325" y="0"/>
            <a:ext cx="114300" cy="303213"/>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8" name="Shape 88"/>
          <p:cNvSpPr/>
          <p:nvPr/>
        </p:nvSpPr>
        <p:spPr>
          <a:xfrm>
            <a:off x="2844800" y="4906962"/>
            <a:ext cx="84138" cy="255587"/>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9" name="Shape 89"/>
          <p:cNvSpPr/>
          <p:nvPr/>
        </p:nvSpPr>
        <p:spPr>
          <a:xfrm>
            <a:off x="3454400" y="4687887"/>
            <a:ext cx="125412" cy="460374"/>
          </a:xfrm>
          <a:prstGeom prst="rect">
            <a:avLst/>
          </a:prstGeom>
          <a:solidFill>
            <a:srgbClr val="00B4A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 name="Shape 90"/>
          <p:cNvSpPr/>
          <p:nvPr/>
        </p:nvSpPr>
        <p:spPr>
          <a:xfrm>
            <a:off x="6518275" y="4906962"/>
            <a:ext cx="125412" cy="236536"/>
          </a:xfrm>
          <a:prstGeom prst="rect">
            <a:avLst/>
          </a:prstGeom>
          <a:solidFill>
            <a:srgbClr val="FF505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1" name="Shape 91"/>
          <p:cNvSpPr/>
          <p:nvPr/>
        </p:nvSpPr>
        <p:spPr>
          <a:xfrm>
            <a:off x="1289050" y="5011737"/>
            <a:ext cx="125412" cy="131761"/>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92" name="Shape 92"/>
        <p:cNvGrpSpPr/>
        <p:nvPr/>
      </p:nvGrpSpPr>
      <p:grpSpPr>
        <a:xfrm>
          <a:off x="0" y="0"/>
          <a:ext cx="0" cy="0"/>
          <a:chOff x="0" y="0"/>
          <a:chExt cx="0" cy="0"/>
        </a:xfrm>
      </p:grpSpPr>
      <p:sp>
        <p:nvSpPr>
          <p:cNvPr id="93" name="Shape 93"/>
          <p:cNvSpPr txBox="1"/>
          <p:nvPr>
            <p:ph type="title"/>
          </p:nvPr>
        </p:nvSpPr>
        <p:spPr>
          <a:xfrm>
            <a:off x="457200" y="393700"/>
            <a:ext cx="8229600" cy="307974"/>
          </a:xfrm>
          <a:prstGeom prst="rect">
            <a:avLst/>
          </a:prstGeom>
          <a:noFill/>
          <a:ln>
            <a:noFill/>
          </a:ln>
        </p:spPr>
        <p:txBody>
          <a:bodyPr anchorCtr="0" anchor="t" bIns="91425" lIns="91425" rIns="91425" tIns="91425"/>
          <a:lstStyle>
            <a:lvl1pPr indent="0" lvl="0" marL="0" marR="0" rtl="0" algn="l">
              <a:spcBef>
                <a:spcPts val="0"/>
              </a:spcBef>
              <a:spcAft>
                <a:spcPts val="0"/>
              </a:spcAft>
              <a:buNone/>
              <a:defRPr b="0" i="0" sz="2000" u="none" cap="none" strike="noStrike">
                <a:solidFill>
                  <a:srgbClr val="00B4A0"/>
                </a:solidFill>
                <a:latin typeface="Arial"/>
                <a:ea typeface="Arial"/>
                <a:cs typeface="Arial"/>
                <a:sym typeface="Arial"/>
              </a:defRPr>
            </a:lvl1pPr>
            <a:lvl2pPr indent="0" lvl="1" marL="0" marR="0" rtl="0" algn="l">
              <a:spcBef>
                <a:spcPts val="0"/>
              </a:spcBef>
              <a:spcAft>
                <a:spcPts val="0"/>
              </a:spcAft>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None/>
              <a:defRPr b="0" i="0" sz="2000" u="none" cap="none" strike="noStrike">
                <a:solidFill>
                  <a:schemeClr val="accent1"/>
                </a:solidFill>
                <a:latin typeface="Arial"/>
                <a:ea typeface="Arial"/>
                <a:cs typeface="Arial"/>
                <a:sym typeface="Arial"/>
              </a:defRPr>
            </a:lvl9pPr>
          </a:lstStyle>
          <a:p/>
        </p:txBody>
      </p:sp>
      <p:sp>
        <p:nvSpPr>
          <p:cNvPr id="94" name="Shape 94"/>
          <p:cNvSpPr txBox="1"/>
          <p:nvPr>
            <p:ph idx="12" type="sldNum"/>
          </p:nvPr>
        </p:nvSpPr>
        <p:spPr>
          <a:xfrm>
            <a:off x="8329613" y="4621376"/>
            <a:ext cx="455612" cy="271379"/>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fld id="{00000000-1234-1234-1234-123412341234}" type="slidenum">
              <a:rPr lang="en-US" sz="1800">
                <a:solidFill>
                  <a:schemeClr val="lt1"/>
                </a:solidFill>
                <a:latin typeface="Arial"/>
                <a:ea typeface="Arial"/>
                <a:cs typeface="Arial"/>
                <a:sym typeface="Arial"/>
              </a:rPr>
              <a:t>‹#›</a:t>
            </a:fld>
          </a:p>
        </p:txBody>
      </p:sp>
      <p:sp>
        <p:nvSpPr>
          <p:cNvPr id="95" name="Shape 95"/>
          <p:cNvSpPr/>
          <p:nvPr/>
        </p:nvSpPr>
        <p:spPr>
          <a:xfrm>
            <a:off x="6900863" y="0"/>
            <a:ext cx="125412" cy="50165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6" name="Shape 96"/>
          <p:cNvSpPr/>
          <p:nvPr/>
        </p:nvSpPr>
        <p:spPr>
          <a:xfrm>
            <a:off x="7426325" y="0"/>
            <a:ext cx="114300" cy="303213"/>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7" name="Shape 97"/>
          <p:cNvSpPr/>
          <p:nvPr/>
        </p:nvSpPr>
        <p:spPr>
          <a:xfrm>
            <a:off x="2844800" y="4906962"/>
            <a:ext cx="84138" cy="255587"/>
          </a:xfrm>
          <a:prstGeom prst="rect">
            <a:avLst/>
          </a:prstGeom>
          <a:solidFill>
            <a:srgbClr val="1A3749"/>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8" name="Shape 98"/>
          <p:cNvSpPr/>
          <p:nvPr/>
        </p:nvSpPr>
        <p:spPr>
          <a:xfrm>
            <a:off x="3454400" y="4687887"/>
            <a:ext cx="125412" cy="460374"/>
          </a:xfrm>
          <a:prstGeom prst="rect">
            <a:avLst/>
          </a:prstGeom>
          <a:solidFill>
            <a:srgbClr val="00B4A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9" name="Shape 99"/>
          <p:cNvSpPr/>
          <p:nvPr/>
        </p:nvSpPr>
        <p:spPr>
          <a:xfrm>
            <a:off x="6518275" y="4906962"/>
            <a:ext cx="125412" cy="236536"/>
          </a:xfrm>
          <a:prstGeom prst="rect">
            <a:avLst/>
          </a:prstGeom>
          <a:solidFill>
            <a:srgbClr val="FF5050"/>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0" name="Shape 100"/>
          <p:cNvSpPr/>
          <p:nvPr/>
        </p:nvSpPr>
        <p:spPr>
          <a:xfrm>
            <a:off x="1289050" y="5011737"/>
            <a:ext cx="125412" cy="131761"/>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theme" Target="../theme/theme3.xml"/><Relationship Id="rId10" Type="http://schemas.openxmlformats.org/officeDocument/2006/relationships/slideLayout" Target="../slideLayouts/slideLayout2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12" Type="http://schemas.openxmlformats.org/officeDocument/2006/relationships/theme" Target="../theme/theme5.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2" Type="http://schemas.openxmlformats.org/officeDocument/2006/relationships/theme" Target="../theme/theme4.xml"/><Relationship Id="rId9" Type="http://schemas.openxmlformats.org/officeDocument/2006/relationships/slideLayout" Target="../slideLayouts/slideLayout41.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4.xml"/><Relationship Id="rId10" Type="http://schemas.openxmlformats.org/officeDocument/2006/relationships/slideLayout" Target="../slideLayouts/slideLayout53.xml"/><Relationship Id="rId13" Type="http://schemas.openxmlformats.org/officeDocument/2006/relationships/slideLayout" Target="../slideLayouts/slideLayout56.xml"/><Relationship Id="rId12" Type="http://schemas.openxmlformats.org/officeDocument/2006/relationships/slideLayout" Target="../slideLayouts/slideLayout55.xml"/><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5" Type="http://schemas.openxmlformats.org/officeDocument/2006/relationships/slideLayout" Target="../slideLayouts/slideLayout58.xml"/><Relationship Id="rId14" Type="http://schemas.openxmlformats.org/officeDocument/2006/relationships/slideLayout" Target="../slideLayouts/slideLayout57.xml"/><Relationship Id="rId17" Type="http://schemas.openxmlformats.org/officeDocument/2006/relationships/theme" Target="../theme/theme1.xml"/><Relationship Id="rId16" Type="http://schemas.openxmlformats.org/officeDocument/2006/relationships/slideLayout" Target="../slideLayouts/slideLayout59.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9" name="Shape 9"/>
        <p:cNvGrpSpPr/>
        <p:nvPr/>
      </p:nvGrpSpPr>
      <p:grpSpPr>
        <a:xfrm>
          <a:off x="0" y="0"/>
          <a:ext cx="0" cy="0"/>
          <a:chOff x="0" y="0"/>
          <a:chExt cx="0" cy="0"/>
        </a:xfrm>
      </p:grpSpPr>
      <p:sp>
        <p:nvSpPr>
          <p:cNvPr id="10" name="Shape 10"/>
          <p:cNvSpPr txBox="1"/>
          <p:nvPr>
            <p:ph type="title"/>
          </p:nvPr>
        </p:nvSpPr>
        <p:spPr>
          <a:xfrm>
            <a:off x="457200" y="393700"/>
            <a:ext cx="8229600" cy="307974"/>
          </a:xfrm>
          <a:prstGeom prst="rect">
            <a:avLst/>
          </a:prstGeom>
          <a:noFill/>
          <a:ln>
            <a:noFill/>
          </a:ln>
        </p:spPr>
        <p:txBody>
          <a:bodyPr anchorCtr="0" anchor="t" bIns="91425" lIns="91425" rIns="91425" tIns="91425"/>
          <a:lstStyle>
            <a:lvl1pPr indent="0" lvl="0" marL="0" marR="0" rtl="0" algn="l">
              <a:spcBef>
                <a:spcPts val="0"/>
              </a:spcBef>
              <a:spcAft>
                <a:spcPts val="0"/>
              </a:spcAft>
              <a:buNone/>
              <a:defRPr b="0" i="0" sz="2000" u="none" cap="none" strike="noStrike">
                <a:solidFill>
                  <a:srgbClr val="00B4A0"/>
                </a:solidFill>
                <a:latin typeface="Arial"/>
                <a:ea typeface="Arial"/>
                <a:cs typeface="Arial"/>
                <a:sym typeface="Arial"/>
              </a:defRPr>
            </a:lvl1pPr>
            <a:lvl2pPr indent="0" lvl="1" marL="0" marR="0" rtl="0" algn="l">
              <a:spcBef>
                <a:spcPts val="0"/>
              </a:spcBef>
              <a:spcAft>
                <a:spcPts val="0"/>
              </a:spcAft>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None/>
              <a:defRPr b="0" i="0" sz="2000" u="none" cap="none" strike="noStrike">
                <a:solidFill>
                  <a:schemeClr val="accent1"/>
                </a:solidFill>
                <a:latin typeface="Arial"/>
                <a:ea typeface="Arial"/>
                <a:cs typeface="Arial"/>
                <a:sym typeface="Arial"/>
              </a:defRPr>
            </a:lvl9pPr>
          </a:lstStyle>
          <a:p/>
        </p:txBody>
      </p:sp>
      <p:sp>
        <p:nvSpPr>
          <p:cNvPr id="11" name="Shape 11"/>
          <p:cNvSpPr txBox="1"/>
          <p:nvPr>
            <p:ph idx="1" type="body"/>
          </p:nvPr>
        </p:nvSpPr>
        <p:spPr>
          <a:xfrm>
            <a:off x="457200" y="1049337"/>
            <a:ext cx="8229600" cy="3249612"/>
          </a:xfrm>
          <a:prstGeom prst="rect">
            <a:avLst/>
          </a:prstGeom>
          <a:noFill/>
          <a:ln>
            <a:noFill/>
          </a:ln>
        </p:spPr>
        <p:txBody>
          <a:bodyPr anchorCtr="0" anchor="t" bIns="91425" lIns="91425" rIns="91425" tIns="91425"/>
          <a:lstStyle>
            <a:lvl1pPr indent="-342900" lvl="0" marL="342900" marR="0" rtl="0" algn="l">
              <a:spcBef>
                <a:spcPts val="400"/>
              </a:spcBef>
              <a:spcAft>
                <a:spcPts val="0"/>
              </a:spcAft>
              <a:buNone/>
              <a:defRPr b="0" i="0" sz="2000" u="none" cap="none" strike="noStrike">
                <a:solidFill>
                  <a:schemeClr val="dk2"/>
                </a:solidFill>
                <a:latin typeface="Arial"/>
                <a:ea typeface="Arial"/>
                <a:cs typeface="Arial"/>
                <a:sym typeface="Arial"/>
              </a:defRPr>
            </a:lvl1pPr>
            <a:lvl2pPr indent="-48259" lvl="1" marL="457200" marR="0" rtl="0" algn="l">
              <a:spcBef>
                <a:spcPts val="300"/>
              </a:spcBef>
              <a:spcAft>
                <a:spcPts val="0"/>
              </a:spcAft>
              <a:buClr>
                <a:schemeClr val="dk2"/>
              </a:buClr>
              <a:buSzPct val="79999"/>
              <a:buFont typeface="Arial"/>
              <a:buChar char="•"/>
              <a:defRPr b="0" i="0" sz="1800" u="none" cap="none" strike="noStrike">
                <a:solidFill>
                  <a:schemeClr val="dk2"/>
                </a:solidFill>
                <a:latin typeface="Arial"/>
                <a:ea typeface="Arial"/>
                <a:cs typeface="Arial"/>
                <a:sym typeface="Arial"/>
              </a:defRPr>
            </a:lvl2pPr>
            <a:lvl3pPr indent="-38100" lvl="2" marL="685800" marR="0" rtl="0" algn="l">
              <a:spcBef>
                <a:spcPts val="320"/>
              </a:spcBef>
              <a:spcAft>
                <a:spcPts val="0"/>
              </a:spcAft>
              <a:buClr>
                <a:schemeClr val="dk2"/>
              </a:buClr>
              <a:buSzPct val="100000"/>
              <a:buFont typeface="Merriweather Sans"/>
              <a:buChar char="–"/>
              <a:defRPr b="0" i="0" sz="1600" u="none" cap="none" strike="noStrike">
                <a:solidFill>
                  <a:schemeClr val="dk2"/>
                </a:solidFill>
                <a:latin typeface="Arial"/>
                <a:ea typeface="Arial"/>
                <a:cs typeface="Arial"/>
                <a:sym typeface="Arial"/>
              </a:defRPr>
            </a:lvl3pPr>
            <a:lvl4pPr indent="-68580" lvl="3" marL="914400" marR="0" rtl="0" algn="l">
              <a:spcBef>
                <a:spcPts val="280"/>
              </a:spcBef>
              <a:spcAft>
                <a:spcPts val="0"/>
              </a:spcAft>
              <a:buClr>
                <a:schemeClr val="dk2"/>
              </a:buClr>
              <a:buSzPct val="80000"/>
              <a:buFont typeface="Arial"/>
              <a:buChar char="•"/>
              <a:defRPr b="0" i="0" sz="1400" u="none" cap="none" strike="noStrike">
                <a:solidFill>
                  <a:schemeClr val="dk2"/>
                </a:solidFill>
                <a:latin typeface="Arial"/>
                <a:ea typeface="Arial"/>
                <a:cs typeface="Arial"/>
                <a:sym typeface="Arial"/>
              </a:defRPr>
            </a:lvl4pPr>
            <a:lvl5pPr indent="-63500" lvl="4" marL="1143000" marR="0" rtl="0" algn="l">
              <a:spcBef>
                <a:spcPts val="240"/>
              </a:spcBef>
              <a:spcAft>
                <a:spcPts val="0"/>
              </a:spcAft>
              <a:buClr>
                <a:schemeClr val="dk2"/>
              </a:buClr>
              <a:buSzPct val="100000"/>
              <a:buFont typeface="Arial"/>
              <a:buChar char="»"/>
              <a:defRPr b="0" i="0" sz="1200" u="none" cap="none" strike="noStrike">
                <a:solidFill>
                  <a:schemeClr val="dk2"/>
                </a:solidFill>
                <a:latin typeface="Arial"/>
                <a:ea typeface="Arial"/>
                <a:cs typeface="Arial"/>
                <a:sym typeface="Arial"/>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121" name="Shape 121"/>
        <p:cNvGrpSpPr/>
        <p:nvPr/>
      </p:nvGrpSpPr>
      <p:grpSpPr>
        <a:xfrm>
          <a:off x="0" y="0"/>
          <a:ext cx="0" cy="0"/>
          <a:chOff x="0" y="0"/>
          <a:chExt cx="0" cy="0"/>
        </a:xfrm>
      </p:grpSpPr>
      <p:sp>
        <p:nvSpPr>
          <p:cNvPr id="122" name="Shape 122"/>
          <p:cNvSpPr txBox="1"/>
          <p:nvPr>
            <p:ph type="title"/>
          </p:nvPr>
        </p:nvSpPr>
        <p:spPr>
          <a:xfrm>
            <a:off x="457200" y="393700"/>
            <a:ext cx="8229600" cy="308100"/>
          </a:xfrm>
          <a:prstGeom prst="rect">
            <a:avLst/>
          </a:prstGeom>
          <a:noFill/>
          <a:ln>
            <a:noFill/>
          </a:ln>
        </p:spPr>
        <p:txBody>
          <a:bodyPr anchorCtr="0" anchor="t" bIns="91425" lIns="91425" rIns="91425" tIns="91425"/>
          <a:lstStyle>
            <a:lvl1pPr indent="0" lvl="0" marL="0" marR="0" rtl="0" algn="l">
              <a:spcBef>
                <a:spcPts val="0"/>
              </a:spcBef>
              <a:spcAft>
                <a:spcPts val="0"/>
              </a:spcAft>
              <a:buNone/>
              <a:defRPr b="0" i="0" sz="2000" u="none" cap="none" strike="noStrike">
                <a:solidFill>
                  <a:srgbClr val="00B4A0"/>
                </a:solidFill>
                <a:latin typeface="Arial"/>
                <a:ea typeface="Arial"/>
                <a:cs typeface="Arial"/>
                <a:sym typeface="Arial"/>
              </a:defRPr>
            </a:lvl1pPr>
            <a:lvl2pPr indent="0" lvl="1" marL="0" marR="0" rtl="0" algn="l">
              <a:spcBef>
                <a:spcPts val="0"/>
              </a:spcBef>
              <a:spcAft>
                <a:spcPts val="0"/>
              </a:spcAft>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None/>
              <a:defRPr b="0" i="0" sz="2000" u="none" cap="none" strike="noStrike">
                <a:solidFill>
                  <a:schemeClr val="accent1"/>
                </a:solidFill>
                <a:latin typeface="Arial"/>
                <a:ea typeface="Arial"/>
                <a:cs typeface="Arial"/>
                <a:sym typeface="Arial"/>
              </a:defRPr>
            </a:lvl9pPr>
          </a:lstStyle>
          <a:p/>
        </p:txBody>
      </p:sp>
      <p:sp>
        <p:nvSpPr>
          <p:cNvPr id="123" name="Shape 123"/>
          <p:cNvSpPr txBox="1"/>
          <p:nvPr>
            <p:ph idx="1" type="body"/>
          </p:nvPr>
        </p:nvSpPr>
        <p:spPr>
          <a:xfrm>
            <a:off x="457200" y="1049337"/>
            <a:ext cx="8229600" cy="3249600"/>
          </a:xfrm>
          <a:prstGeom prst="rect">
            <a:avLst/>
          </a:prstGeom>
          <a:noFill/>
          <a:ln>
            <a:noFill/>
          </a:ln>
        </p:spPr>
        <p:txBody>
          <a:bodyPr anchorCtr="0" anchor="t" bIns="91425" lIns="91425" rIns="91425" tIns="91425"/>
          <a:lstStyle>
            <a:lvl1pPr indent="-342900" lvl="0" marL="342900" marR="0" rtl="0" algn="l">
              <a:spcBef>
                <a:spcPts val="400"/>
              </a:spcBef>
              <a:spcAft>
                <a:spcPts val="0"/>
              </a:spcAft>
              <a:buNone/>
              <a:defRPr b="0" i="0" sz="2000" u="none" cap="none" strike="noStrike">
                <a:solidFill>
                  <a:schemeClr val="dk2"/>
                </a:solidFill>
                <a:latin typeface="Arial"/>
                <a:ea typeface="Arial"/>
                <a:cs typeface="Arial"/>
                <a:sym typeface="Arial"/>
              </a:defRPr>
            </a:lvl1pPr>
            <a:lvl2pPr indent="-48259" lvl="1" marL="457200" marR="0" rtl="0" algn="l">
              <a:spcBef>
                <a:spcPts val="300"/>
              </a:spcBef>
              <a:spcAft>
                <a:spcPts val="0"/>
              </a:spcAft>
              <a:buClr>
                <a:schemeClr val="dk2"/>
              </a:buClr>
              <a:buSzPct val="79999"/>
              <a:buFont typeface="Arial"/>
              <a:buChar char="•"/>
              <a:defRPr b="0" i="0" sz="1800" u="none" cap="none" strike="noStrike">
                <a:solidFill>
                  <a:schemeClr val="dk2"/>
                </a:solidFill>
                <a:latin typeface="Arial"/>
                <a:ea typeface="Arial"/>
                <a:cs typeface="Arial"/>
                <a:sym typeface="Arial"/>
              </a:defRPr>
            </a:lvl2pPr>
            <a:lvl3pPr indent="-38100" lvl="2" marL="685800" marR="0" rtl="0" algn="l">
              <a:spcBef>
                <a:spcPts val="320"/>
              </a:spcBef>
              <a:spcAft>
                <a:spcPts val="0"/>
              </a:spcAft>
              <a:buClr>
                <a:schemeClr val="dk2"/>
              </a:buClr>
              <a:buSzPct val="100000"/>
              <a:buFont typeface="Merriweather Sans"/>
              <a:buChar char="–"/>
              <a:defRPr b="0" i="0" sz="1600" u="none" cap="none" strike="noStrike">
                <a:solidFill>
                  <a:schemeClr val="dk2"/>
                </a:solidFill>
                <a:latin typeface="Arial"/>
                <a:ea typeface="Arial"/>
                <a:cs typeface="Arial"/>
                <a:sym typeface="Arial"/>
              </a:defRPr>
            </a:lvl3pPr>
            <a:lvl4pPr indent="-68580" lvl="3" marL="914400" marR="0" rtl="0" algn="l">
              <a:spcBef>
                <a:spcPts val="280"/>
              </a:spcBef>
              <a:spcAft>
                <a:spcPts val="0"/>
              </a:spcAft>
              <a:buClr>
                <a:schemeClr val="dk2"/>
              </a:buClr>
              <a:buSzPct val="80000"/>
              <a:buFont typeface="Arial"/>
              <a:buChar char="•"/>
              <a:defRPr b="0" i="0" sz="1400" u="none" cap="none" strike="noStrike">
                <a:solidFill>
                  <a:schemeClr val="dk2"/>
                </a:solidFill>
                <a:latin typeface="Arial"/>
                <a:ea typeface="Arial"/>
                <a:cs typeface="Arial"/>
                <a:sym typeface="Arial"/>
              </a:defRPr>
            </a:lvl4pPr>
            <a:lvl5pPr indent="-63500" lvl="4" marL="1143000" marR="0" rtl="0" algn="l">
              <a:spcBef>
                <a:spcPts val="240"/>
              </a:spcBef>
              <a:spcAft>
                <a:spcPts val="0"/>
              </a:spcAft>
              <a:buClr>
                <a:schemeClr val="dk2"/>
              </a:buClr>
              <a:buSzPct val="100000"/>
              <a:buFont typeface="Arial"/>
              <a:buChar char="»"/>
              <a:defRPr b="0" i="0" sz="1200" u="none" cap="none" strike="noStrike">
                <a:solidFill>
                  <a:schemeClr val="dk2"/>
                </a:solidFill>
                <a:latin typeface="Arial"/>
                <a:ea typeface="Arial"/>
                <a:cs typeface="Arial"/>
                <a:sym typeface="Arial"/>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221" name="Shape 221"/>
        <p:cNvGrpSpPr/>
        <p:nvPr/>
      </p:nvGrpSpPr>
      <p:grpSpPr>
        <a:xfrm>
          <a:off x="0" y="0"/>
          <a:ext cx="0" cy="0"/>
          <a:chOff x="0" y="0"/>
          <a:chExt cx="0" cy="0"/>
        </a:xfrm>
      </p:grpSpPr>
      <p:sp>
        <p:nvSpPr>
          <p:cNvPr id="222" name="Shape 222"/>
          <p:cNvSpPr txBox="1"/>
          <p:nvPr>
            <p:ph type="title"/>
          </p:nvPr>
        </p:nvSpPr>
        <p:spPr>
          <a:xfrm>
            <a:off x="227012" y="179388"/>
            <a:ext cx="8631600" cy="632700"/>
          </a:xfrm>
          <a:prstGeom prst="rect">
            <a:avLst/>
          </a:prstGeom>
          <a:noFill/>
          <a:ln>
            <a:noFill/>
          </a:ln>
        </p:spPr>
        <p:txBody>
          <a:bodyPr anchorCtr="0" anchor="t" bIns="91425" lIns="91425" rIns="91425" tIns="91425"/>
          <a:lstStyle>
            <a:lvl1pPr indent="0" lvl="0" marL="0" marR="0" rtl="0" algn="l">
              <a:spcBef>
                <a:spcPts val="0"/>
              </a:spcBef>
              <a:buClr>
                <a:schemeClr val="lt1"/>
              </a:buClr>
              <a:buFont typeface="Arial"/>
              <a:buNone/>
              <a:defRPr b="0" i="0" sz="1600" u="none" cap="none" strike="noStrike">
                <a:solidFill>
                  <a:schemeClr val="lt1"/>
                </a:solidFill>
                <a:latin typeface="Arial"/>
                <a:ea typeface="Arial"/>
                <a:cs typeface="Arial"/>
                <a:sym typeface="Arial"/>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
        <p:nvSpPr>
          <p:cNvPr id="223" name="Shape 223"/>
          <p:cNvSpPr txBox="1"/>
          <p:nvPr>
            <p:ph idx="10" type="dt"/>
          </p:nvPr>
        </p:nvSpPr>
        <p:spPr>
          <a:xfrm>
            <a:off x="7105967" y="4727448"/>
            <a:ext cx="1809300" cy="201300"/>
          </a:xfrm>
          <a:prstGeom prst="rect">
            <a:avLst/>
          </a:prstGeom>
          <a:noFill/>
          <a:ln>
            <a:noFill/>
          </a:ln>
        </p:spPr>
        <p:txBody>
          <a:bodyPr anchorCtr="0" anchor="b" bIns="91425" lIns="91425" rIns="91425" tIns="91425"/>
          <a:lstStyle>
            <a:lvl1pPr indent="0" lvl="0" marL="0" marR="0" rtl="0" algn="r">
              <a:spcBef>
                <a:spcPts val="0"/>
              </a:spcBef>
              <a:buNone/>
              <a:defRPr sz="600">
                <a:solidFill>
                  <a:schemeClr val="lt1"/>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24" name="Shape 224"/>
          <p:cNvSpPr txBox="1"/>
          <p:nvPr>
            <p:ph idx="11" type="ftr"/>
          </p:nvPr>
        </p:nvSpPr>
        <p:spPr>
          <a:xfrm>
            <a:off x="455612" y="4727448"/>
            <a:ext cx="2895600" cy="201300"/>
          </a:xfrm>
          <a:prstGeom prst="rect">
            <a:avLst/>
          </a:prstGeom>
          <a:noFill/>
          <a:ln>
            <a:noFill/>
          </a:ln>
        </p:spPr>
        <p:txBody>
          <a:bodyPr anchorCtr="0" anchor="b" bIns="91425" lIns="91425" rIns="91425" tIns="91425"/>
          <a:lstStyle>
            <a:lvl1pPr indent="0" lvl="0" marL="0" marR="0" rtl="0" algn="l">
              <a:spcBef>
                <a:spcPts val="0"/>
              </a:spcBef>
              <a:buNone/>
              <a:defRPr sz="600">
                <a:solidFill>
                  <a:schemeClr val="lt1"/>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25" name="Shape 225"/>
          <p:cNvSpPr txBox="1"/>
          <p:nvPr>
            <p:ph idx="12" type="sldNum"/>
          </p:nvPr>
        </p:nvSpPr>
        <p:spPr>
          <a:xfrm>
            <a:off x="228600" y="4727448"/>
            <a:ext cx="210300" cy="201300"/>
          </a:xfrm>
          <a:prstGeom prst="rect">
            <a:avLst/>
          </a:prstGeom>
          <a:noFill/>
          <a:ln>
            <a:noFill/>
          </a:ln>
        </p:spPr>
        <p:txBody>
          <a:bodyPr anchorCtr="0" anchor="b" bIns="0" lIns="0" rIns="0" tIns="0">
            <a:noAutofit/>
          </a:bodyPr>
          <a:lstStyle/>
          <a:p>
            <a:pPr indent="0" lvl="0" marL="0" marR="0" rtl="0" algn="l">
              <a:spcBef>
                <a:spcPts val="0"/>
              </a:spcBef>
              <a:buSzPct val="25000"/>
              <a:buNone/>
            </a:pPr>
            <a:fld id="{00000000-1234-1234-1234-123412341234}" type="slidenum">
              <a:rPr lang="en-US" sz="600">
                <a:solidFill>
                  <a:schemeClr val="lt1"/>
                </a:solidFill>
                <a:latin typeface="Arial"/>
                <a:ea typeface="Arial"/>
                <a:cs typeface="Arial"/>
                <a:sym typeface="Arial"/>
              </a:rPr>
              <a:t>‹#›</a:t>
            </a:fld>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92" name="Shape 292"/>
        <p:cNvGrpSpPr/>
        <p:nvPr/>
      </p:nvGrpSpPr>
      <p:grpSpPr>
        <a:xfrm>
          <a:off x="0" y="0"/>
          <a:ext cx="0" cy="0"/>
          <a:chOff x="0" y="0"/>
          <a:chExt cx="0" cy="0"/>
        </a:xfrm>
      </p:grpSpPr>
      <p:sp>
        <p:nvSpPr>
          <p:cNvPr id="293" name="Shape 293"/>
          <p:cNvSpPr txBox="1"/>
          <p:nvPr>
            <p:ph type="title"/>
          </p:nvPr>
        </p:nvSpPr>
        <p:spPr>
          <a:xfrm>
            <a:off x="457200" y="393700"/>
            <a:ext cx="8229600" cy="308100"/>
          </a:xfrm>
          <a:prstGeom prst="rect">
            <a:avLst/>
          </a:prstGeom>
          <a:noFill/>
          <a:ln>
            <a:noFill/>
          </a:ln>
        </p:spPr>
        <p:txBody>
          <a:bodyPr anchorCtr="0" anchor="t" bIns="91425" lIns="91425" rIns="91425" tIns="91425"/>
          <a:lstStyle>
            <a:lvl1pPr indent="0" lvl="0" marL="0" marR="0" rtl="0" algn="l">
              <a:spcBef>
                <a:spcPts val="0"/>
              </a:spcBef>
              <a:spcAft>
                <a:spcPts val="0"/>
              </a:spcAft>
              <a:buNone/>
              <a:defRPr b="0" i="0" sz="2000" u="none" cap="none" strike="noStrike">
                <a:solidFill>
                  <a:srgbClr val="00B4A0"/>
                </a:solidFill>
                <a:latin typeface="Arial"/>
                <a:ea typeface="Arial"/>
                <a:cs typeface="Arial"/>
                <a:sym typeface="Arial"/>
              </a:defRPr>
            </a:lvl1pPr>
            <a:lvl2pPr indent="0" lvl="1" marL="0" marR="0" rtl="0" algn="l">
              <a:spcBef>
                <a:spcPts val="0"/>
              </a:spcBef>
              <a:spcAft>
                <a:spcPts val="0"/>
              </a:spcAft>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None/>
              <a:defRPr b="0" i="0" sz="2000" u="none" cap="none" strike="noStrike">
                <a:solidFill>
                  <a:schemeClr val="accent1"/>
                </a:solidFill>
                <a:latin typeface="Arial"/>
                <a:ea typeface="Arial"/>
                <a:cs typeface="Arial"/>
                <a:sym typeface="Arial"/>
              </a:defRPr>
            </a:lvl9pPr>
          </a:lstStyle>
          <a:p/>
        </p:txBody>
      </p:sp>
      <p:sp>
        <p:nvSpPr>
          <p:cNvPr id="294" name="Shape 294"/>
          <p:cNvSpPr txBox="1"/>
          <p:nvPr>
            <p:ph idx="1" type="body"/>
          </p:nvPr>
        </p:nvSpPr>
        <p:spPr>
          <a:xfrm>
            <a:off x="457200" y="1049337"/>
            <a:ext cx="8229600" cy="3249600"/>
          </a:xfrm>
          <a:prstGeom prst="rect">
            <a:avLst/>
          </a:prstGeom>
          <a:noFill/>
          <a:ln>
            <a:noFill/>
          </a:ln>
        </p:spPr>
        <p:txBody>
          <a:bodyPr anchorCtr="0" anchor="t" bIns="91425" lIns="91425" rIns="91425" tIns="91425"/>
          <a:lstStyle>
            <a:lvl1pPr indent="-342900" lvl="0" marL="342900" marR="0" rtl="0" algn="l">
              <a:spcBef>
                <a:spcPts val="400"/>
              </a:spcBef>
              <a:spcAft>
                <a:spcPts val="0"/>
              </a:spcAft>
              <a:buNone/>
              <a:defRPr b="0" i="0" sz="2000" u="none" cap="none" strike="noStrike">
                <a:solidFill>
                  <a:schemeClr val="dk2"/>
                </a:solidFill>
                <a:latin typeface="Arial"/>
                <a:ea typeface="Arial"/>
                <a:cs typeface="Arial"/>
                <a:sym typeface="Arial"/>
              </a:defRPr>
            </a:lvl1pPr>
            <a:lvl2pPr indent="-48259" lvl="1" marL="457200" marR="0" rtl="0" algn="l">
              <a:spcBef>
                <a:spcPts val="300"/>
              </a:spcBef>
              <a:spcAft>
                <a:spcPts val="0"/>
              </a:spcAft>
              <a:buClr>
                <a:schemeClr val="dk2"/>
              </a:buClr>
              <a:buSzPct val="79999"/>
              <a:buFont typeface="Arial"/>
              <a:buChar char="•"/>
              <a:defRPr b="0" i="0" sz="1800" u="none" cap="none" strike="noStrike">
                <a:solidFill>
                  <a:schemeClr val="dk2"/>
                </a:solidFill>
                <a:latin typeface="Arial"/>
                <a:ea typeface="Arial"/>
                <a:cs typeface="Arial"/>
                <a:sym typeface="Arial"/>
              </a:defRPr>
            </a:lvl2pPr>
            <a:lvl3pPr indent="-38100" lvl="2" marL="685800" marR="0" rtl="0" algn="l">
              <a:spcBef>
                <a:spcPts val="320"/>
              </a:spcBef>
              <a:spcAft>
                <a:spcPts val="0"/>
              </a:spcAft>
              <a:buClr>
                <a:schemeClr val="dk2"/>
              </a:buClr>
              <a:buSzPct val="100000"/>
              <a:buFont typeface="Merriweather Sans"/>
              <a:buChar char="–"/>
              <a:defRPr b="0" i="0" sz="1600" u="none" cap="none" strike="noStrike">
                <a:solidFill>
                  <a:schemeClr val="dk2"/>
                </a:solidFill>
                <a:latin typeface="Arial"/>
                <a:ea typeface="Arial"/>
                <a:cs typeface="Arial"/>
                <a:sym typeface="Arial"/>
              </a:defRPr>
            </a:lvl3pPr>
            <a:lvl4pPr indent="-68580" lvl="3" marL="914400" marR="0" rtl="0" algn="l">
              <a:spcBef>
                <a:spcPts val="280"/>
              </a:spcBef>
              <a:spcAft>
                <a:spcPts val="0"/>
              </a:spcAft>
              <a:buClr>
                <a:schemeClr val="dk2"/>
              </a:buClr>
              <a:buSzPct val="80000"/>
              <a:buFont typeface="Arial"/>
              <a:buChar char="•"/>
              <a:defRPr b="0" i="0" sz="1400" u="none" cap="none" strike="noStrike">
                <a:solidFill>
                  <a:schemeClr val="dk2"/>
                </a:solidFill>
                <a:latin typeface="Arial"/>
                <a:ea typeface="Arial"/>
                <a:cs typeface="Arial"/>
                <a:sym typeface="Arial"/>
              </a:defRPr>
            </a:lvl4pPr>
            <a:lvl5pPr indent="-63500" lvl="4" marL="1143000" marR="0" rtl="0" algn="l">
              <a:spcBef>
                <a:spcPts val="240"/>
              </a:spcBef>
              <a:spcAft>
                <a:spcPts val="0"/>
              </a:spcAft>
              <a:buClr>
                <a:schemeClr val="dk2"/>
              </a:buClr>
              <a:buSzPct val="100000"/>
              <a:buFont typeface="Arial"/>
              <a:buChar char="»"/>
              <a:defRPr b="0" i="0" sz="1200" u="none" cap="none" strike="noStrike">
                <a:solidFill>
                  <a:schemeClr val="dk2"/>
                </a:solidFill>
                <a:latin typeface="Arial"/>
                <a:ea typeface="Arial"/>
                <a:cs typeface="Arial"/>
                <a:sym typeface="Arial"/>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395" name="Shape 395"/>
        <p:cNvGrpSpPr/>
        <p:nvPr/>
      </p:nvGrpSpPr>
      <p:grpSpPr>
        <a:xfrm>
          <a:off x="0" y="0"/>
          <a:ext cx="0" cy="0"/>
          <a:chOff x="0" y="0"/>
          <a:chExt cx="0" cy="0"/>
        </a:xfrm>
      </p:grpSpPr>
      <p:sp>
        <p:nvSpPr>
          <p:cNvPr id="396" name="Shape 396"/>
          <p:cNvSpPr txBox="1"/>
          <p:nvPr>
            <p:ph type="title"/>
          </p:nvPr>
        </p:nvSpPr>
        <p:spPr>
          <a:xfrm>
            <a:off x="457200" y="393700"/>
            <a:ext cx="8229600" cy="3081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1pPr>
            <a:lvl2pPr indent="0" lvl="1"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2pPr>
            <a:lvl3pPr indent="0" lvl="2"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3pPr>
            <a:lvl4pPr indent="0" lvl="3"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4pPr>
            <a:lvl5pPr indent="0" lvl="4" marL="0" marR="0" rtl="0" algn="l">
              <a:spcBef>
                <a:spcPts val="0"/>
              </a:spcBef>
              <a:spcAft>
                <a:spcPts val="0"/>
              </a:spcAft>
              <a:buClr>
                <a:srgbClr val="00B4A0"/>
              </a:buClr>
              <a:buFont typeface="Arial"/>
              <a:buNone/>
              <a:defRPr b="0" i="0" sz="2000" u="none" cap="none" strike="noStrike">
                <a:solidFill>
                  <a:srgbClr val="00B4A0"/>
                </a:solidFill>
                <a:latin typeface="Arial"/>
                <a:ea typeface="Arial"/>
                <a:cs typeface="Arial"/>
                <a:sym typeface="Arial"/>
              </a:defRPr>
            </a:lvl5pPr>
            <a:lvl6pPr indent="0" lvl="5" marL="4572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6pPr>
            <a:lvl7pPr indent="0" lvl="6" marL="9144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7pPr>
            <a:lvl8pPr indent="0" lvl="7" marL="13716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8pPr>
            <a:lvl9pPr indent="0" lvl="8" marL="1828800" marR="0" rtl="0" algn="l">
              <a:spcBef>
                <a:spcPts val="0"/>
              </a:spcBef>
              <a:spcAft>
                <a:spcPts val="0"/>
              </a:spcAft>
              <a:buClr>
                <a:schemeClr val="accent1"/>
              </a:buClr>
              <a:buFont typeface="Arial"/>
              <a:buNone/>
              <a:defRPr b="0" i="0" sz="2000" u="none" cap="none" strike="noStrike">
                <a:solidFill>
                  <a:schemeClr val="accent1"/>
                </a:solidFill>
                <a:latin typeface="Arial"/>
                <a:ea typeface="Arial"/>
                <a:cs typeface="Arial"/>
                <a:sym typeface="Arial"/>
              </a:defRPr>
            </a:lvl9pPr>
          </a:lstStyle>
          <a:p/>
        </p:txBody>
      </p:sp>
      <p:sp>
        <p:nvSpPr>
          <p:cNvPr id="397" name="Shape 397"/>
          <p:cNvSpPr txBox="1"/>
          <p:nvPr>
            <p:ph idx="1" type="body"/>
          </p:nvPr>
        </p:nvSpPr>
        <p:spPr>
          <a:xfrm>
            <a:off x="457200" y="1049337"/>
            <a:ext cx="8229600" cy="3249600"/>
          </a:xfrm>
          <a:prstGeom prst="rect">
            <a:avLst/>
          </a:prstGeom>
          <a:noFill/>
          <a:ln>
            <a:noFill/>
          </a:ln>
        </p:spPr>
        <p:txBody>
          <a:bodyPr anchorCtr="0" anchor="t" bIns="91425" lIns="91425" rIns="91425" tIns="91425"/>
          <a:lstStyle>
            <a:lvl1pPr indent="-342900" lvl="0" marL="342900" marR="0" rtl="0" algn="l">
              <a:lnSpc>
                <a:spcPct val="100000"/>
              </a:lnSpc>
              <a:spcBef>
                <a:spcPts val="400"/>
              </a:spcBef>
              <a:spcAft>
                <a:spcPts val="0"/>
              </a:spcAft>
              <a:buClr>
                <a:schemeClr val="dk2"/>
              </a:buClr>
              <a:buFont typeface="Arial"/>
              <a:buNone/>
              <a:defRPr b="0" i="0" sz="2000" u="none" cap="none" strike="noStrike">
                <a:solidFill>
                  <a:schemeClr val="dk2"/>
                </a:solidFill>
                <a:latin typeface="Arial"/>
                <a:ea typeface="Arial"/>
                <a:cs typeface="Arial"/>
                <a:sym typeface="Arial"/>
              </a:defRPr>
            </a:lvl1pPr>
            <a:lvl2pPr indent="40638" lvl="1" marL="457200" marR="0" rtl="0" algn="l">
              <a:lnSpc>
                <a:spcPct val="100000"/>
              </a:lnSpc>
              <a:spcBef>
                <a:spcPts val="300"/>
              </a:spcBef>
              <a:spcAft>
                <a:spcPts val="0"/>
              </a:spcAft>
              <a:buClr>
                <a:schemeClr val="dk2"/>
              </a:buClr>
              <a:buSzPct val="79998"/>
              <a:buFont typeface="Arial"/>
              <a:buChar char="•"/>
              <a:defRPr b="0" i="0" sz="1800" u="none" cap="none" strike="noStrike">
                <a:solidFill>
                  <a:schemeClr val="dk2"/>
                </a:solidFill>
                <a:latin typeface="Arial"/>
                <a:ea typeface="Arial"/>
                <a:cs typeface="Arial"/>
                <a:sym typeface="Arial"/>
              </a:defRPr>
            </a:lvl2pPr>
            <a:lvl3pPr indent="63500" lvl="2" marL="685800" marR="0" rtl="0" algn="l">
              <a:lnSpc>
                <a:spcPct val="100000"/>
              </a:lnSpc>
              <a:spcBef>
                <a:spcPts val="320"/>
              </a:spcBef>
              <a:spcAft>
                <a:spcPts val="0"/>
              </a:spcAft>
              <a:buClr>
                <a:schemeClr val="dk2"/>
              </a:buClr>
              <a:buSzPct val="100000"/>
              <a:buFont typeface="Merriweather Sans"/>
              <a:buChar char="–"/>
              <a:defRPr b="0" i="0" sz="1600" u="none" cap="none" strike="noStrike">
                <a:solidFill>
                  <a:schemeClr val="dk2"/>
                </a:solidFill>
                <a:latin typeface="Arial"/>
                <a:ea typeface="Arial"/>
                <a:cs typeface="Arial"/>
                <a:sym typeface="Arial"/>
              </a:defRPr>
            </a:lvl3pPr>
            <a:lvl4pPr indent="-5080" lvl="3" marL="914400" marR="0" rtl="0" algn="l">
              <a:lnSpc>
                <a:spcPct val="100000"/>
              </a:lnSpc>
              <a:spcBef>
                <a:spcPts val="280"/>
              </a:spcBef>
              <a:spcAft>
                <a:spcPts val="0"/>
              </a:spcAft>
              <a:buClr>
                <a:schemeClr val="dk2"/>
              </a:buClr>
              <a:buSzPct val="80000"/>
              <a:buFont typeface="Arial"/>
              <a:buChar char="•"/>
              <a:defRPr b="0" i="0" sz="1400" u="none" cap="none" strike="noStrike">
                <a:solidFill>
                  <a:schemeClr val="dk2"/>
                </a:solidFill>
                <a:latin typeface="Arial"/>
                <a:ea typeface="Arial"/>
                <a:cs typeface="Arial"/>
                <a:sym typeface="Arial"/>
              </a:defRPr>
            </a:lvl4pPr>
            <a:lvl5pPr indent="12700" lvl="4" marL="1143000" marR="0" rtl="0" algn="l">
              <a:lnSpc>
                <a:spcPct val="100000"/>
              </a:lnSpc>
              <a:spcBef>
                <a:spcPts val="240"/>
              </a:spcBef>
              <a:spcAft>
                <a:spcPts val="0"/>
              </a:spcAft>
              <a:buClr>
                <a:schemeClr val="dk2"/>
              </a:buClr>
              <a:buSzPct val="100000"/>
              <a:buFont typeface="Arial"/>
              <a:buChar char="»"/>
              <a:defRPr b="0" i="0" sz="1200" u="none" cap="none" strike="noStrike">
                <a:solidFill>
                  <a:schemeClr val="dk2"/>
                </a:solidFill>
                <a:latin typeface="Arial"/>
                <a:ea typeface="Arial"/>
                <a:cs typeface="Arial"/>
                <a:sym typeface="Arial"/>
              </a:defRPr>
            </a:lvl5pPr>
            <a:lvl6pPr indent="25400" lvl="5" marL="25146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6pPr>
            <a:lvl7pPr indent="25400" lvl="6" marL="29718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7pPr>
            <a:lvl8pPr indent="25400" lvl="7" marL="34290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8pPr>
            <a:lvl9pPr indent="25400" lvl="8" marL="3886200" marR="0" rtl="0" algn="l">
              <a:lnSpc>
                <a:spcPct val="100000"/>
              </a:lnSpc>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https://www.ibm.com/watson/developercloud/services-catalog.html" TargetMode="External"/><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50.png"/><Relationship Id="rId4" Type="http://schemas.openxmlformats.org/officeDocument/2006/relationships/hyperlink" Target="https://discovery-news-demo.mybluemix.net/" TargetMode="External"/><Relationship Id="rId5" Type="http://schemas.openxmlformats.org/officeDocument/2006/relationships/image" Target="../media/image56.png"/><Relationship Id="rId6" Type="http://schemas.openxmlformats.org/officeDocument/2006/relationships/image" Target="../media/image65.png"/><Relationship Id="rId7" Type="http://schemas.openxmlformats.org/officeDocument/2006/relationships/hyperlink" Target="https://natural-language-understanding-demo.mybluemix.net/" TargetMode="External"/><Relationship Id="rId8" Type="http://schemas.openxmlformats.org/officeDocument/2006/relationships/image" Target="../media/image5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5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6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6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5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6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64.jp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hyperlink" Target="http://119.81.21.25:3000/anomaly" TargetMode="Externa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30.png"/><Relationship Id="rId6" Type="http://schemas.openxmlformats.org/officeDocument/2006/relationships/image" Target="../media/image3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 Id="rId3" Type="http://schemas.openxmlformats.org/officeDocument/2006/relationships/image" Target="../media/image6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hyperlink" Target="https://ibminteractiveexperience.invisionapp.com/share/KU6HFUTWG#/screens/142824693" TargetMode="External"/><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7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5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hyperlink" Target="http://www.youtube.com/watch?v=cZ_ZUR3IF3s" TargetMode="External"/><Relationship Id="rId4" Type="http://schemas.openxmlformats.org/officeDocument/2006/relationships/image" Target="../media/image6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5.xml"/><Relationship Id="rId3" Type="http://schemas.openxmlformats.org/officeDocument/2006/relationships/image" Target="../media/image7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70.png"/><Relationship Id="rId4" Type="http://schemas.openxmlformats.org/officeDocument/2006/relationships/image" Target="../media/image76.png"/><Relationship Id="rId5" Type="http://schemas.openxmlformats.org/officeDocument/2006/relationships/image" Target="../media/image75.png"/><Relationship Id="rId6" Type="http://schemas.openxmlformats.org/officeDocument/2006/relationships/image" Target="../media/image7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7.xml"/><Relationship Id="rId3" Type="http://schemas.openxmlformats.org/officeDocument/2006/relationships/image" Target="../media/image7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8.xml"/><Relationship Id="rId3" Type="http://schemas.openxmlformats.org/officeDocument/2006/relationships/image" Target="../media/image7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9.xml"/><Relationship Id="rId3" Type="http://schemas.openxmlformats.org/officeDocument/2006/relationships/image" Target="../media/image8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6.png"/><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0.xml"/><Relationship Id="rId3" Type="http://schemas.openxmlformats.org/officeDocument/2006/relationships/image" Target="../media/image7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hyperlink" Target="http://www-05.ibm.com/cz/watson-prague-summit/?cm_mmc=OSocial_Twitter-_-xIBM+Events_xIBM+Watson+Summits-_-CZ_CZ-_-Twitter-Organic&amp;cm_mmca1=000016YW&amp;cm_mmca2=10001543&amp;S_TACT=000016YW" TargetMode="External"/><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57.png"/><Relationship Id="rId4" Type="http://schemas.openxmlformats.org/officeDocument/2006/relationships/image" Target="../media/image8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37.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46.png"/><Relationship Id="rId4" Type="http://schemas.openxmlformats.org/officeDocument/2006/relationships/image" Target="../media/image41.png"/><Relationship Id="rId5" Type="http://schemas.openxmlformats.org/officeDocument/2006/relationships/image" Target="../media/image44.png"/></Relationships>
</file>

<file path=ppt/slides/_rels/slide7.xml.rels><?xml version="1.0" encoding="UTF-8" standalone="yes"?><Relationships xmlns="http://schemas.openxmlformats.org/package/2006/relationships"><Relationship Id="rId10" Type="http://schemas.openxmlformats.org/officeDocument/2006/relationships/image" Target="../media/image54.png"/><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42.png"/><Relationship Id="rId4" Type="http://schemas.openxmlformats.org/officeDocument/2006/relationships/image" Target="../media/image43.png"/><Relationship Id="rId9" Type="http://schemas.openxmlformats.org/officeDocument/2006/relationships/image" Target="../media/image49.png"/><Relationship Id="rId5" Type="http://schemas.openxmlformats.org/officeDocument/2006/relationships/image" Target="../media/image45.png"/><Relationship Id="rId6" Type="http://schemas.openxmlformats.org/officeDocument/2006/relationships/image" Target="../media/image40.png"/><Relationship Id="rId7" Type="http://schemas.openxmlformats.org/officeDocument/2006/relationships/image" Target="../media/image48.png"/><Relationship Id="rId8" Type="http://schemas.openxmlformats.org/officeDocument/2006/relationships/image" Target="../media/image5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51.pn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7" name="Shape 537"/>
        <p:cNvGrpSpPr/>
        <p:nvPr/>
      </p:nvGrpSpPr>
      <p:grpSpPr>
        <a:xfrm>
          <a:off x="0" y="0"/>
          <a:ext cx="0" cy="0"/>
          <a:chOff x="0" y="0"/>
          <a:chExt cx="0" cy="0"/>
        </a:xfrm>
      </p:grpSpPr>
      <p:sp>
        <p:nvSpPr>
          <p:cNvPr id="538" name="Shape 538"/>
          <p:cNvSpPr txBox="1"/>
          <p:nvPr>
            <p:ph type="ctrTitle"/>
          </p:nvPr>
        </p:nvSpPr>
        <p:spPr>
          <a:xfrm>
            <a:off x="585737" y="1501687"/>
            <a:ext cx="5097000" cy="1066799"/>
          </a:xfrm>
          <a:prstGeom prst="rect">
            <a:avLst/>
          </a:prstGeom>
          <a:noFill/>
          <a:ln>
            <a:noFill/>
          </a:ln>
        </p:spPr>
        <p:txBody>
          <a:bodyPr anchorCtr="0" anchor="t" bIns="0" lIns="0" rIns="0" tIns="0">
            <a:noAutofit/>
          </a:bodyPr>
          <a:lstStyle/>
          <a:p>
            <a:pPr indent="0" lvl="0" marL="0" marR="0" rtl="0" algn="ctr">
              <a:spcBef>
                <a:spcPts val="0"/>
              </a:spcBef>
              <a:spcAft>
                <a:spcPts val="0"/>
              </a:spcAft>
              <a:buSzPct val="25000"/>
              <a:buNone/>
            </a:pPr>
            <a:r>
              <a:rPr b="1" lang="en-US" sz="3600"/>
              <a:t>Možnosti </a:t>
            </a:r>
          </a:p>
          <a:p>
            <a:pPr indent="0" lvl="0" marL="0" marR="0" rtl="0" algn="ctr">
              <a:spcBef>
                <a:spcPts val="0"/>
              </a:spcBef>
              <a:spcAft>
                <a:spcPts val="0"/>
              </a:spcAft>
              <a:buSzPct val="25000"/>
              <a:buNone/>
            </a:pPr>
            <a:r>
              <a:rPr b="1" lang="en-US" sz="3600"/>
              <a:t>Internetu věcí</a:t>
            </a:r>
            <a:r>
              <a:rPr lang="en-US" sz="2400"/>
              <a:t> </a:t>
            </a:r>
          </a:p>
          <a:p>
            <a:pPr indent="0" lvl="0" marL="0" marR="0" rtl="0" algn="l">
              <a:spcBef>
                <a:spcPts val="0"/>
              </a:spcBef>
              <a:spcAft>
                <a:spcPts val="0"/>
              </a:spcAft>
              <a:buSzPct val="25000"/>
              <a:buNone/>
            </a:pPr>
            <a:r>
              <a:t/>
            </a:r>
            <a:endParaRPr sz="1800">
              <a:solidFill>
                <a:schemeClr val="accent6"/>
              </a:solidFill>
            </a:endParaRPr>
          </a:p>
          <a:p>
            <a:pPr indent="0" lvl="0" marL="0" marR="0" rtl="0" algn="l">
              <a:spcBef>
                <a:spcPts val="0"/>
              </a:spcBef>
              <a:spcAft>
                <a:spcPts val="0"/>
              </a:spcAft>
              <a:buSzPct val="25000"/>
              <a:buNone/>
            </a:pPr>
            <a:r>
              <a:t/>
            </a:r>
            <a:endParaRPr sz="1800">
              <a:solidFill>
                <a:schemeClr val="accent6"/>
              </a:solidFill>
            </a:endParaRPr>
          </a:p>
          <a:p>
            <a:pPr indent="0" lvl="0" marL="0" marR="0" rtl="0" algn="l">
              <a:spcBef>
                <a:spcPts val="0"/>
              </a:spcBef>
              <a:spcAft>
                <a:spcPts val="0"/>
              </a:spcAft>
              <a:buSzPct val="25000"/>
              <a:buNone/>
            </a:pPr>
            <a:r>
              <a:t/>
            </a:r>
            <a:endParaRPr sz="1800">
              <a:solidFill>
                <a:schemeClr val="accent6"/>
              </a:solidFill>
            </a:endParaRPr>
          </a:p>
          <a:p>
            <a:pPr indent="0" lvl="0" marL="0" marR="0" rtl="0" algn="l">
              <a:spcBef>
                <a:spcPts val="0"/>
              </a:spcBef>
              <a:spcAft>
                <a:spcPts val="0"/>
              </a:spcAft>
              <a:buSzPct val="25000"/>
              <a:buNone/>
            </a:pPr>
            <a:r>
              <a:t/>
            </a:r>
            <a:endParaRPr sz="1800">
              <a:solidFill>
                <a:schemeClr val="accent6"/>
              </a:solidFill>
            </a:endParaRPr>
          </a:p>
          <a:p>
            <a:pPr indent="0" lvl="0" marL="0" marR="0" rtl="0" algn="l">
              <a:spcBef>
                <a:spcPts val="0"/>
              </a:spcBef>
              <a:spcAft>
                <a:spcPts val="0"/>
              </a:spcAft>
              <a:buSzPct val="25000"/>
              <a:buNone/>
            </a:pPr>
            <a:r>
              <a:rPr lang="en-US" sz="1800">
                <a:solidFill>
                  <a:schemeClr val="accent6"/>
                </a:solidFill>
              </a:rPr>
              <a:t>15.5.2016</a:t>
            </a:r>
          </a:p>
          <a:p>
            <a:pPr indent="0" lvl="0" marL="0" marR="0" rtl="0" algn="l">
              <a:spcBef>
                <a:spcPts val="0"/>
              </a:spcBef>
              <a:spcAft>
                <a:spcPts val="0"/>
              </a:spcAft>
              <a:buSzPct val="25000"/>
              <a:buNone/>
            </a:pPr>
            <a:r>
              <a:t/>
            </a:r>
            <a:endParaRPr sz="1800">
              <a:solidFill>
                <a:schemeClr val="accent6"/>
              </a:solidFill>
            </a:endParaRPr>
          </a:p>
          <a:p>
            <a:pPr indent="0" lvl="0" marL="0" marR="0" rtl="0" algn="l">
              <a:spcBef>
                <a:spcPts val="0"/>
              </a:spcBef>
              <a:spcAft>
                <a:spcPts val="0"/>
              </a:spcAft>
              <a:buSzPct val="25000"/>
              <a:buNone/>
            </a:pPr>
            <a:r>
              <a:rPr lang="en-US" sz="1800"/>
              <a:t>Adéla Mikschiková</a:t>
            </a:r>
            <a:r>
              <a:rPr lang="en-US" sz="1800"/>
              <a:t>, IBM Watson IoT</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56" name="Shape 756"/>
        <p:cNvGrpSpPr/>
        <p:nvPr/>
      </p:nvGrpSpPr>
      <p:grpSpPr>
        <a:xfrm>
          <a:off x="0" y="0"/>
          <a:ext cx="0" cy="0"/>
          <a:chOff x="0" y="0"/>
          <a:chExt cx="0" cy="0"/>
        </a:xfrm>
      </p:grpSpPr>
      <p:sp>
        <p:nvSpPr>
          <p:cNvPr id="757" name="Shape 757"/>
          <p:cNvSpPr txBox="1"/>
          <p:nvPr>
            <p:ph type="title"/>
          </p:nvPr>
        </p:nvSpPr>
        <p:spPr>
          <a:xfrm>
            <a:off x="457200" y="393700"/>
            <a:ext cx="8229600" cy="308100"/>
          </a:xfrm>
          <a:prstGeom prst="rect">
            <a:avLst/>
          </a:prstGeom>
        </p:spPr>
        <p:txBody>
          <a:bodyPr anchorCtr="0" anchor="t" bIns="91425" lIns="91425" rIns="91425" tIns="91425">
            <a:noAutofit/>
          </a:bodyPr>
          <a:lstStyle/>
          <a:p>
            <a:pPr lvl="0">
              <a:spcBef>
                <a:spcPts val="0"/>
              </a:spcBef>
              <a:buNone/>
            </a:pPr>
            <a:r>
              <a:rPr lang="en-US"/>
              <a:t>Watson API</a:t>
            </a:r>
          </a:p>
        </p:txBody>
      </p:sp>
      <p:pic>
        <p:nvPicPr>
          <p:cNvPr id="758" name="Shape 758">
            <a:hlinkClick r:id="rId3"/>
          </p:cNvPr>
          <p:cNvPicPr preferRelativeResize="0"/>
          <p:nvPr/>
        </p:nvPicPr>
        <p:blipFill>
          <a:blip r:embed="rId4">
            <a:alphaModFix/>
          </a:blip>
          <a:stretch>
            <a:fillRect/>
          </a:stretch>
        </p:blipFill>
        <p:spPr>
          <a:xfrm>
            <a:off x="1562100" y="1066800"/>
            <a:ext cx="6019800" cy="3009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3" name="Shape 763"/>
        <p:cNvGrpSpPr/>
        <p:nvPr/>
      </p:nvGrpSpPr>
      <p:grpSpPr>
        <a:xfrm>
          <a:off x="0" y="0"/>
          <a:ext cx="0" cy="0"/>
          <a:chOff x="0" y="0"/>
          <a:chExt cx="0" cy="0"/>
        </a:xfrm>
      </p:grpSpPr>
      <p:sp>
        <p:nvSpPr>
          <p:cNvPr id="764" name="Shape 764"/>
          <p:cNvSpPr txBox="1"/>
          <p:nvPr>
            <p:ph type="title"/>
          </p:nvPr>
        </p:nvSpPr>
        <p:spPr>
          <a:xfrm>
            <a:off x="425025" y="245700"/>
            <a:ext cx="6258000" cy="566400"/>
          </a:xfrm>
          <a:prstGeom prst="rect">
            <a:avLst/>
          </a:prstGeom>
          <a:noFill/>
          <a:ln>
            <a:noFill/>
          </a:ln>
        </p:spPr>
        <p:txBody>
          <a:bodyPr anchorCtr="0" anchor="t" bIns="0" lIns="0" rIns="0" tIns="0">
            <a:noAutofit/>
          </a:bodyPr>
          <a:lstStyle/>
          <a:p>
            <a:pPr indent="0" lvl="0" marL="0" marR="0" rtl="0" algn="l">
              <a:spcBef>
                <a:spcPts val="0"/>
              </a:spcBef>
              <a:spcAft>
                <a:spcPts val="0"/>
              </a:spcAft>
              <a:buSzPct val="25000"/>
              <a:buNone/>
            </a:pPr>
            <a:r>
              <a:rPr b="0" i="0" lang="en-US" sz="2400" u="none" cap="none" strike="noStrike">
                <a:solidFill>
                  <a:srgbClr val="339C96"/>
                </a:solidFill>
                <a:latin typeface="Arial"/>
                <a:ea typeface="Arial"/>
                <a:cs typeface="Arial"/>
                <a:sym typeface="Arial"/>
              </a:rPr>
              <a:t>Watson IoT API </a:t>
            </a:r>
            <a:r>
              <a:rPr lang="en-US" sz="2400">
                <a:solidFill>
                  <a:srgbClr val="339C96"/>
                </a:solidFill>
              </a:rPr>
              <a:t>umožňují snadnou integraci kognitivních a analytických aplikací do internetu věcí</a:t>
            </a:r>
          </a:p>
        </p:txBody>
      </p:sp>
      <p:graphicFrame>
        <p:nvGraphicFramePr>
          <p:cNvPr id="765" name="Shape 765"/>
          <p:cNvGraphicFramePr/>
          <p:nvPr/>
        </p:nvGraphicFramePr>
        <p:xfrm>
          <a:off x="410697" y="1571891"/>
          <a:ext cx="3000000" cy="3000000"/>
        </p:xfrm>
        <a:graphic>
          <a:graphicData uri="http://schemas.openxmlformats.org/drawingml/2006/table">
            <a:tbl>
              <a:tblPr bandRow="1" firstRow="1">
                <a:noFill/>
                <a:tableStyleId>{CC204EEC-7C01-42E9-8E6E-CF8EC8C700CA}</a:tableStyleId>
              </a:tblPr>
              <a:tblGrid>
                <a:gridCol w="3943350"/>
                <a:gridCol w="3943350"/>
              </a:tblGrid>
              <a:tr h="1497325">
                <a:tc>
                  <a:txBody>
                    <a:bodyPr>
                      <a:noAutofit/>
                    </a:bodyPr>
                    <a:lstStyle/>
                    <a:p>
                      <a:pPr indent="0" lvl="0" marL="0" marR="0" rtl="0" algn="l">
                        <a:spcBef>
                          <a:spcPts val="0"/>
                        </a:spcBef>
                        <a:buSzPct val="25000"/>
                        <a:buNone/>
                      </a:pPr>
                      <a:r>
                        <a:rPr lang="en-US" sz="1300">
                          <a:solidFill>
                            <a:schemeClr val="dk1"/>
                          </a:solidFill>
                        </a:rPr>
                        <a:t>Zpracování mluveného textu</a:t>
                      </a:r>
                    </a:p>
                    <a:p>
                      <a:pPr indent="0" lvl="0" marL="0" marR="0" rtl="0" algn="l">
                        <a:spcBef>
                          <a:spcPts val="0"/>
                        </a:spcBef>
                        <a:buSzPct val="25000"/>
                        <a:buNone/>
                      </a:pPr>
                      <a:r>
                        <a:t/>
                      </a:r>
                      <a:endParaRPr sz="1300">
                        <a:solidFill>
                          <a:schemeClr val="dk1"/>
                        </a:solidFill>
                      </a:endParaRPr>
                    </a:p>
                    <a:p>
                      <a:pPr indent="0" lvl="0" marL="0" marR="0" rtl="0" algn="l">
                        <a:spcBef>
                          <a:spcPts val="0"/>
                        </a:spcBef>
                        <a:buSzPct val="25000"/>
                        <a:buNone/>
                      </a:pPr>
                      <a:r>
                        <a:rPr b="0" lang="en-US">
                          <a:solidFill>
                            <a:schemeClr val="dk1"/>
                          </a:solidFill>
                        </a:rPr>
                        <a:t>Umožňuje interakci pomocí přirozené lidské řeči a dialogu.</a:t>
                      </a:r>
                    </a:p>
                    <a:p>
                      <a:pPr indent="0" lvl="0" marL="0" marR="0" rtl="0" algn="l">
                        <a:spcBef>
                          <a:spcPts val="0"/>
                        </a:spcBef>
                        <a:buSzPct val="25000"/>
                        <a:buNone/>
                      </a:pPr>
                      <a:r>
                        <a:rPr b="0" lang="en-US" sz="1100">
                          <a:solidFill>
                            <a:schemeClr val="dk1"/>
                          </a:solidFill>
                        </a:rPr>
                        <a:t> </a:t>
                      </a:r>
                    </a:p>
                  </a:txBody>
                  <a:tcPr marT="34300" marB="34300" marR="68575" marL="68575"/>
                </a:tc>
                <a:tc>
                  <a:txBody>
                    <a:bodyPr>
                      <a:noAutofit/>
                    </a:bodyPr>
                    <a:lstStyle/>
                    <a:p>
                      <a:pPr indent="0" lvl="0" marL="0" marR="0" rtl="0" algn="l">
                        <a:spcBef>
                          <a:spcPts val="0"/>
                        </a:spcBef>
                        <a:buSzPct val="25000"/>
                        <a:buNone/>
                      </a:pPr>
                      <a:r>
                        <a:rPr lang="en-US" sz="1300">
                          <a:solidFill>
                            <a:schemeClr val="dk1"/>
                          </a:solidFill>
                        </a:rPr>
                        <a:t>Machine Learning</a:t>
                      </a:r>
                    </a:p>
                    <a:p>
                      <a:pPr indent="0" lvl="0" marL="0" marR="0" rtl="0" algn="l">
                        <a:spcBef>
                          <a:spcPts val="0"/>
                        </a:spcBef>
                        <a:buSzPct val="25000"/>
                        <a:buNone/>
                      </a:pPr>
                      <a:r>
                        <a:t/>
                      </a:r>
                      <a:endParaRPr sz="1300">
                        <a:solidFill>
                          <a:schemeClr val="dk1"/>
                        </a:solidFill>
                      </a:endParaRPr>
                    </a:p>
                    <a:p>
                      <a:pPr indent="0" lvl="0" marL="0" marR="0" rtl="0" algn="l">
                        <a:spcBef>
                          <a:spcPts val="0"/>
                        </a:spcBef>
                        <a:buSzPct val="25000"/>
                        <a:buNone/>
                      </a:pPr>
                      <a:r>
                        <a:rPr b="0" lang="en-US">
                          <a:solidFill>
                            <a:schemeClr val="dk1"/>
                          </a:solidFill>
                        </a:rPr>
                        <a:t>Automatizované zpracování dat a nepřetržité monitorování nových údajů, ze kterých se učí a zlepšuje výsledky.</a:t>
                      </a:r>
                    </a:p>
                    <a:p>
                      <a:pPr indent="0" lvl="0" marL="0" marR="0" rtl="0" algn="l">
                        <a:spcBef>
                          <a:spcPts val="0"/>
                        </a:spcBef>
                        <a:buSzPct val="25000"/>
                        <a:buNone/>
                      </a:pPr>
                      <a:r>
                        <a:t/>
                      </a:r>
                      <a:endParaRPr b="0" sz="1100">
                        <a:solidFill>
                          <a:schemeClr val="dk1"/>
                        </a:solidFill>
                      </a:endParaRPr>
                    </a:p>
                  </a:txBody>
                  <a:tcPr marT="34300" marB="34300" marR="68575" marL="68575"/>
                </a:tc>
              </a:tr>
              <a:tr h="1497325">
                <a:tc>
                  <a:txBody>
                    <a:bodyPr>
                      <a:noAutofit/>
                    </a:bodyPr>
                    <a:lstStyle/>
                    <a:p>
                      <a:pPr indent="0" lvl="0" marL="0" marR="0" rtl="0" algn="l">
                        <a:spcBef>
                          <a:spcPts val="0"/>
                        </a:spcBef>
                        <a:buSzPct val="25000"/>
                        <a:buNone/>
                      </a:pPr>
                      <a:r>
                        <a:rPr b="1" lang="en-US" sz="1300"/>
                        <a:t>Analýza textu</a:t>
                      </a:r>
                    </a:p>
                    <a:p>
                      <a:pPr indent="0" lvl="0" marL="0" marR="0" rtl="0" algn="l">
                        <a:spcBef>
                          <a:spcPts val="0"/>
                        </a:spcBef>
                        <a:buSzPct val="25000"/>
                        <a:buNone/>
                      </a:pPr>
                      <a:r>
                        <a:t/>
                      </a:r>
                      <a:endParaRPr/>
                    </a:p>
                    <a:p>
                      <a:pPr indent="0" lvl="0" marL="0" marR="0" rtl="0" algn="l">
                        <a:spcBef>
                          <a:spcPts val="0"/>
                        </a:spcBef>
                        <a:buSzPct val="25000"/>
                        <a:buNone/>
                      </a:pPr>
                      <a:r>
                        <a:rPr lang="en-US"/>
                        <a:t>Nachází vzájemný význam textových zrojů. Dokáže nacházet vzory a vztahy v obrovském množství textu.</a:t>
                      </a:r>
                    </a:p>
                  </a:txBody>
                  <a:tcPr marT="34300" marB="34300" marR="68575" marL="68575"/>
                </a:tc>
                <a:tc>
                  <a:txBody>
                    <a:bodyPr>
                      <a:noAutofit/>
                    </a:bodyPr>
                    <a:lstStyle/>
                    <a:p>
                      <a:pPr indent="0" lvl="0" marL="0" marR="0" rtl="0" algn="l">
                        <a:spcBef>
                          <a:spcPts val="0"/>
                        </a:spcBef>
                        <a:buSzPct val="25000"/>
                        <a:buNone/>
                      </a:pPr>
                      <a:r>
                        <a:rPr b="1" lang="en-US" sz="1300">
                          <a:solidFill>
                            <a:schemeClr val="dk1"/>
                          </a:solidFill>
                        </a:rPr>
                        <a:t>Video/Image Anal</a:t>
                      </a:r>
                      <a:r>
                        <a:rPr b="1" lang="en-US" sz="1300"/>
                        <a:t>ýza</a:t>
                      </a:r>
                    </a:p>
                    <a:p>
                      <a:pPr indent="0" lvl="0" marL="0" marR="0" rtl="0" algn="l">
                        <a:spcBef>
                          <a:spcPts val="0"/>
                        </a:spcBef>
                        <a:buSzPct val="25000"/>
                        <a:buNone/>
                      </a:pPr>
                      <a:r>
                        <a:t/>
                      </a:r>
                      <a:endParaRPr/>
                    </a:p>
                    <a:p>
                      <a:pPr indent="0" lvl="0" marL="0" marR="0" rtl="0" algn="l">
                        <a:spcBef>
                          <a:spcPts val="0"/>
                        </a:spcBef>
                        <a:buSzPct val="25000"/>
                        <a:buNone/>
                      </a:pPr>
                      <a:r>
                        <a:rPr lang="en-US"/>
                        <a:t>Umožňuje monitoring nestrukturovaných dat z videovysílání a obrazových snímků pro identifikaci scén a vzorů.</a:t>
                      </a:r>
                    </a:p>
                  </a:txBody>
                  <a:tcPr marT="34300" marB="34300" marR="68575" marL="68575"/>
                </a:tc>
              </a:tr>
            </a:tbl>
          </a:graphicData>
        </a:graphic>
      </p:graphicFrame>
      <p:pic>
        <p:nvPicPr>
          <p:cNvPr id="766" name="Shape 766"/>
          <p:cNvPicPr preferRelativeResize="0"/>
          <p:nvPr/>
        </p:nvPicPr>
        <p:blipFill rotWithShape="1">
          <a:blip r:embed="rId3">
            <a:alphaModFix/>
          </a:blip>
          <a:srcRect b="0" l="0" r="0" t="0"/>
          <a:stretch/>
        </p:blipFill>
        <p:spPr>
          <a:xfrm flipH="1">
            <a:off x="7804813" y="2789607"/>
            <a:ext cx="490997" cy="490997"/>
          </a:xfrm>
          <a:prstGeom prst="rect">
            <a:avLst/>
          </a:prstGeom>
          <a:noFill/>
          <a:ln>
            <a:noFill/>
          </a:ln>
        </p:spPr>
      </p:pic>
      <p:pic>
        <p:nvPicPr>
          <p:cNvPr id="767" name="Shape 767">
            <a:hlinkClick r:id="rId4"/>
          </p:cNvPr>
          <p:cNvPicPr preferRelativeResize="0"/>
          <p:nvPr/>
        </p:nvPicPr>
        <p:blipFill rotWithShape="1">
          <a:blip r:embed="rId5">
            <a:alphaModFix/>
          </a:blip>
          <a:srcRect b="0" l="0" r="0" t="0"/>
          <a:stretch/>
        </p:blipFill>
        <p:spPr>
          <a:xfrm>
            <a:off x="3631094" y="2789607"/>
            <a:ext cx="534953" cy="534953"/>
          </a:xfrm>
          <a:prstGeom prst="rect">
            <a:avLst/>
          </a:prstGeom>
          <a:noFill/>
          <a:ln>
            <a:noFill/>
          </a:ln>
        </p:spPr>
      </p:pic>
      <p:pic>
        <p:nvPicPr>
          <p:cNvPr id="768" name="Shape 768"/>
          <p:cNvPicPr preferRelativeResize="0"/>
          <p:nvPr/>
        </p:nvPicPr>
        <p:blipFill rotWithShape="1">
          <a:blip r:embed="rId6">
            <a:alphaModFix/>
          </a:blip>
          <a:srcRect b="0" l="0" r="0" t="0"/>
          <a:stretch/>
        </p:blipFill>
        <p:spPr>
          <a:xfrm>
            <a:off x="7703646" y="1314358"/>
            <a:ext cx="528784" cy="528784"/>
          </a:xfrm>
          <a:prstGeom prst="rect">
            <a:avLst/>
          </a:prstGeom>
          <a:noFill/>
          <a:ln>
            <a:noFill/>
          </a:ln>
        </p:spPr>
      </p:pic>
      <p:pic>
        <p:nvPicPr>
          <p:cNvPr id="769" name="Shape 769">
            <a:hlinkClick r:id="rId7"/>
          </p:cNvPr>
          <p:cNvPicPr preferRelativeResize="0"/>
          <p:nvPr/>
        </p:nvPicPr>
        <p:blipFill rotWithShape="1">
          <a:blip r:embed="rId8">
            <a:alphaModFix/>
          </a:blip>
          <a:srcRect b="0" l="0" r="0" t="0"/>
          <a:stretch/>
        </p:blipFill>
        <p:spPr>
          <a:xfrm flipH="1">
            <a:off x="3202035" y="1232936"/>
            <a:ext cx="1122056" cy="9049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4" name="Shape 774"/>
        <p:cNvGrpSpPr/>
        <p:nvPr/>
      </p:nvGrpSpPr>
      <p:grpSpPr>
        <a:xfrm>
          <a:off x="0" y="0"/>
          <a:ext cx="0" cy="0"/>
          <a:chOff x="0" y="0"/>
          <a:chExt cx="0" cy="0"/>
        </a:xfrm>
      </p:grpSpPr>
      <p:sp>
        <p:nvSpPr>
          <p:cNvPr id="775" name="Shape 775"/>
          <p:cNvSpPr txBox="1"/>
          <p:nvPr/>
        </p:nvSpPr>
        <p:spPr>
          <a:xfrm>
            <a:off x="367169" y="1234237"/>
            <a:ext cx="4475100" cy="33870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None/>
            </a:pPr>
            <a:r>
              <a:rPr b="1" lang="en-US">
                <a:solidFill>
                  <a:srgbClr val="339C96"/>
                </a:solidFill>
              </a:rPr>
              <a:t>Napojení a konektivita</a:t>
            </a:r>
          </a:p>
          <a:p>
            <a:pPr indent="0" lvl="0" marL="0" marR="0" rtl="0" algn="l">
              <a:spcBef>
                <a:spcPts val="0"/>
              </a:spcBef>
              <a:spcAft>
                <a:spcPts val="0"/>
              </a:spcAft>
              <a:buSzPct val="25000"/>
              <a:buNone/>
            </a:pPr>
            <a:r>
              <a:rPr lang="en-US" sz="1200"/>
              <a:t>Připojení a správa zařízení, sítí a gateway</a:t>
            </a:r>
          </a:p>
          <a:p>
            <a:pPr indent="0" lvl="0" marL="0" marR="0" rtl="0" algn="l">
              <a:spcBef>
                <a:spcPts val="0"/>
              </a:spcBef>
              <a:spcAft>
                <a:spcPts val="0"/>
              </a:spcAft>
              <a:buNone/>
            </a:pPr>
            <a:r>
              <a:t/>
            </a:r>
            <a:endParaRPr sz="1600">
              <a:solidFill>
                <a:srgbClr val="12A7F5"/>
              </a:solidFill>
            </a:endParaRPr>
          </a:p>
          <a:p>
            <a:pPr indent="0" lvl="0" marL="0" marR="0" rtl="0" algn="l">
              <a:spcBef>
                <a:spcPts val="0"/>
              </a:spcBef>
              <a:spcAft>
                <a:spcPts val="0"/>
              </a:spcAft>
              <a:buNone/>
            </a:pPr>
            <a:r>
              <a:rPr b="1" lang="en-US">
                <a:solidFill>
                  <a:srgbClr val="339C96"/>
                </a:solidFill>
              </a:rPr>
              <a:t>Informační </a:t>
            </a:r>
            <a:r>
              <a:rPr b="1" lang="en-US" sz="1400">
                <a:solidFill>
                  <a:srgbClr val="339C96"/>
                </a:solidFill>
                <a:latin typeface="Arial"/>
                <a:ea typeface="Arial"/>
                <a:cs typeface="Arial"/>
                <a:sym typeface="Arial"/>
              </a:rPr>
              <a:t>Management</a:t>
            </a:r>
          </a:p>
          <a:p>
            <a:pPr indent="0" lvl="0" marL="0" marR="0" rtl="0" algn="l">
              <a:spcBef>
                <a:spcPts val="0"/>
              </a:spcBef>
              <a:spcAft>
                <a:spcPts val="0"/>
              </a:spcAft>
              <a:buSzPct val="25000"/>
              <a:buNone/>
            </a:pPr>
            <a:r>
              <a:rPr lang="en-US" sz="1200"/>
              <a:t>Integrace informací, strukturované a nestrukturované data ze zařízení</a:t>
            </a:r>
          </a:p>
          <a:p>
            <a:pPr indent="0" lvl="0" marL="0" marR="0" rtl="0" algn="l">
              <a:spcBef>
                <a:spcPts val="0"/>
              </a:spcBef>
              <a:spcAft>
                <a:spcPts val="0"/>
              </a:spcAft>
              <a:buNone/>
            </a:pPr>
            <a:r>
              <a:t/>
            </a:r>
            <a:endParaRPr sz="1600">
              <a:solidFill>
                <a:srgbClr val="2C9DCA"/>
              </a:solidFill>
              <a:latin typeface="Arial"/>
              <a:ea typeface="Arial"/>
              <a:cs typeface="Arial"/>
              <a:sym typeface="Arial"/>
            </a:endParaRPr>
          </a:p>
          <a:p>
            <a:pPr indent="0" lvl="0" marL="0" marR="0" rtl="0" algn="l">
              <a:spcBef>
                <a:spcPts val="0"/>
              </a:spcBef>
              <a:spcAft>
                <a:spcPts val="0"/>
              </a:spcAft>
              <a:buNone/>
            </a:pPr>
            <a:r>
              <a:rPr b="1" lang="en-US">
                <a:solidFill>
                  <a:srgbClr val="339C96"/>
                </a:solidFill>
              </a:rPr>
              <a:t>Pokročilá analytika</a:t>
            </a:r>
          </a:p>
          <a:p>
            <a:pPr indent="0" lvl="0" marL="0" marR="0" rtl="0" algn="l">
              <a:spcBef>
                <a:spcPts val="0"/>
              </a:spcBef>
              <a:spcAft>
                <a:spcPts val="0"/>
              </a:spcAft>
              <a:buSzPct val="25000"/>
              <a:buNone/>
            </a:pPr>
            <a:r>
              <a:rPr lang="en-US" sz="1200">
                <a:solidFill>
                  <a:schemeClr val="dk1"/>
                </a:solidFill>
              </a:rPr>
              <a:t>Získávání poznat</a:t>
            </a:r>
            <a:r>
              <a:rPr lang="en-US" sz="1100">
                <a:solidFill>
                  <a:schemeClr val="dk1"/>
                </a:solidFill>
              </a:rPr>
              <a:t>ků z informací v reálném čase. Prediktivní a kognitivní analytika. </a:t>
            </a:r>
          </a:p>
          <a:p>
            <a:pPr indent="0" lvl="0" marL="0" marR="0" rtl="0" algn="l">
              <a:spcBef>
                <a:spcPts val="0"/>
              </a:spcBef>
              <a:spcAft>
                <a:spcPts val="0"/>
              </a:spcAft>
              <a:buNone/>
            </a:pPr>
            <a:r>
              <a:t/>
            </a:r>
            <a:endParaRPr sz="1600">
              <a:solidFill>
                <a:srgbClr val="2C9DCA"/>
              </a:solidFill>
              <a:latin typeface="Arial"/>
              <a:ea typeface="Arial"/>
              <a:cs typeface="Arial"/>
              <a:sym typeface="Arial"/>
            </a:endParaRPr>
          </a:p>
          <a:p>
            <a:pPr indent="0" lvl="0" marL="0" marR="0" rtl="0" algn="l">
              <a:spcBef>
                <a:spcPts val="0"/>
              </a:spcBef>
              <a:spcAft>
                <a:spcPts val="0"/>
              </a:spcAft>
              <a:buSzPct val="25000"/>
              <a:buNone/>
            </a:pPr>
            <a:r>
              <a:rPr b="1" lang="en-US" sz="1400">
                <a:solidFill>
                  <a:srgbClr val="339C96"/>
                </a:solidFill>
                <a:latin typeface="Arial"/>
                <a:ea typeface="Arial"/>
                <a:cs typeface="Arial"/>
                <a:sym typeface="Arial"/>
              </a:rPr>
              <a:t>Risk Management</a:t>
            </a:r>
          </a:p>
          <a:p>
            <a:pPr indent="0" lvl="0" marL="0" marR="0" rtl="0" algn="l">
              <a:spcBef>
                <a:spcPts val="0"/>
              </a:spcBef>
              <a:spcAft>
                <a:spcPts val="0"/>
              </a:spcAft>
              <a:buSzPct val="25000"/>
              <a:buNone/>
            </a:pPr>
            <a:r>
              <a:rPr lang="en-US" sz="1100"/>
              <a:t>Zajištění správných informací z důvěryhodných zdrojů, správných softwarů běžících kdykoli je to potřeba a zabezepčnení bezpečnosti od začátku do konce.</a:t>
            </a:r>
          </a:p>
        </p:txBody>
      </p:sp>
      <p:sp>
        <p:nvSpPr>
          <p:cNvPr id="776" name="Shape 776"/>
          <p:cNvSpPr txBox="1"/>
          <p:nvPr/>
        </p:nvSpPr>
        <p:spPr>
          <a:xfrm>
            <a:off x="308493" y="288066"/>
            <a:ext cx="5290800" cy="618900"/>
          </a:xfrm>
          <a:prstGeom prst="rect">
            <a:avLst/>
          </a:prstGeom>
          <a:noFill/>
          <a:ln>
            <a:noFill/>
          </a:ln>
        </p:spPr>
        <p:txBody>
          <a:bodyPr anchorCtr="0" anchor="t" bIns="32125" lIns="64275" rIns="64275" tIns="32125">
            <a:noAutofit/>
          </a:bodyPr>
          <a:lstStyle/>
          <a:p>
            <a:pPr indent="0" lvl="0" marL="0" marR="0" rtl="0" algn="l">
              <a:lnSpc>
                <a:spcPct val="90000"/>
              </a:lnSpc>
              <a:spcBef>
                <a:spcPts val="0"/>
              </a:spcBef>
              <a:spcAft>
                <a:spcPts val="0"/>
              </a:spcAft>
              <a:buSzPct val="25000"/>
              <a:buNone/>
            </a:pPr>
            <a:r>
              <a:rPr lang="en-US" sz="2400">
                <a:solidFill>
                  <a:srgbClr val="339C96"/>
                </a:solidFill>
                <a:latin typeface="Helvetica Neue"/>
                <a:ea typeface="Helvetica Neue"/>
                <a:cs typeface="Helvetica Neue"/>
                <a:sym typeface="Helvetica Neue"/>
              </a:rPr>
              <a:t>The IBM Watson IoT Platforma </a:t>
            </a:r>
          </a:p>
          <a:p>
            <a:pPr indent="0" lvl="0" marL="0" marR="0" rtl="0" algn="l">
              <a:lnSpc>
                <a:spcPct val="90000"/>
              </a:lnSpc>
              <a:spcBef>
                <a:spcPts val="0"/>
              </a:spcBef>
              <a:spcAft>
                <a:spcPts val="0"/>
              </a:spcAft>
              <a:buSzPct val="25000"/>
              <a:buNone/>
            </a:pPr>
            <a:r>
              <a:rPr i="1" lang="en-US" sz="1600">
                <a:solidFill>
                  <a:srgbClr val="8F8F8F"/>
                </a:solidFill>
                <a:latin typeface="Helvetica Neue"/>
                <a:ea typeface="Helvetica Neue"/>
                <a:cs typeface="Helvetica Neue"/>
                <a:sym typeface="Helvetica Neue"/>
              </a:rPr>
              <a:t>Everything you need to transform with the Internet of Things</a:t>
            </a:r>
          </a:p>
        </p:txBody>
      </p:sp>
      <p:sp>
        <p:nvSpPr>
          <p:cNvPr id="777" name="Shape 777"/>
          <p:cNvSpPr txBox="1"/>
          <p:nvPr>
            <p:ph idx="12" type="sldNum"/>
          </p:nvPr>
        </p:nvSpPr>
        <p:spPr>
          <a:xfrm>
            <a:off x="8688388" y="4621212"/>
            <a:ext cx="455700" cy="2715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fld id="{00000000-1234-1234-1234-123412341234}" type="slidenum">
              <a:rPr lang="en-US" sz="1800">
                <a:solidFill>
                  <a:schemeClr val="lt1"/>
                </a:solidFill>
                <a:latin typeface="Arial"/>
                <a:ea typeface="Arial"/>
                <a:cs typeface="Arial"/>
                <a:sym typeface="Arial"/>
              </a:rPr>
              <a:t>‹#›</a:t>
            </a:fld>
          </a:p>
        </p:txBody>
      </p:sp>
      <p:pic>
        <p:nvPicPr>
          <p:cNvPr id="778" name="Shape 778"/>
          <p:cNvPicPr preferRelativeResize="0"/>
          <p:nvPr/>
        </p:nvPicPr>
        <p:blipFill rotWithShape="1">
          <a:blip r:embed="rId3">
            <a:alphaModFix/>
          </a:blip>
          <a:srcRect b="0" l="0" r="0" t="0"/>
          <a:stretch/>
        </p:blipFill>
        <p:spPr>
          <a:xfrm>
            <a:off x="5213683" y="763762"/>
            <a:ext cx="3115799" cy="3917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3" name="Shape 783"/>
        <p:cNvGrpSpPr/>
        <p:nvPr/>
      </p:nvGrpSpPr>
      <p:grpSpPr>
        <a:xfrm>
          <a:off x="0" y="0"/>
          <a:ext cx="0" cy="0"/>
          <a:chOff x="0" y="0"/>
          <a:chExt cx="0" cy="0"/>
        </a:xfrm>
      </p:grpSpPr>
      <p:sp>
        <p:nvSpPr>
          <p:cNvPr id="784" name="Shape 784"/>
          <p:cNvSpPr txBox="1"/>
          <p:nvPr>
            <p:ph idx="1" type="body"/>
          </p:nvPr>
        </p:nvSpPr>
        <p:spPr>
          <a:xfrm>
            <a:off x="458777" y="1048748"/>
            <a:ext cx="8244900" cy="3249300"/>
          </a:xfrm>
          <a:prstGeom prst="rect">
            <a:avLst/>
          </a:prstGeom>
        </p:spPr>
        <p:txBody>
          <a:bodyPr anchorCtr="0" anchor="t" bIns="91425" lIns="91425" rIns="91425" tIns="91425">
            <a:noAutofit/>
          </a:bodyPr>
          <a:lstStyle/>
          <a:p>
            <a:pPr lvl="0">
              <a:spcBef>
                <a:spcPts val="0"/>
              </a:spcBef>
              <a:buNone/>
            </a:pPr>
            <a:r>
              <a:t/>
            </a:r>
            <a:endParaRPr/>
          </a:p>
        </p:txBody>
      </p:sp>
      <p:sp>
        <p:nvSpPr>
          <p:cNvPr id="785" name="Shape 785"/>
          <p:cNvSpPr txBox="1"/>
          <p:nvPr>
            <p:ph type="title"/>
          </p:nvPr>
        </p:nvSpPr>
        <p:spPr>
          <a:xfrm>
            <a:off x="457200" y="393700"/>
            <a:ext cx="8229600" cy="308100"/>
          </a:xfrm>
          <a:prstGeom prst="rect">
            <a:avLst/>
          </a:prstGeom>
        </p:spPr>
        <p:txBody>
          <a:bodyPr anchorCtr="0" anchor="t" bIns="91425" lIns="91425" rIns="91425" tIns="91425">
            <a:noAutofit/>
          </a:bodyPr>
          <a:lstStyle/>
          <a:p>
            <a:pPr lvl="0">
              <a:spcBef>
                <a:spcPts val="0"/>
              </a:spcBef>
              <a:buNone/>
            </a:pPr>
            <a:r>
              <a:t/>
            </a:r>
            <a:endParaRPr/>
          </a:p>
        </p:txBody>
      </p:sp>
      <p:pic>
        <p:nvPicPr>
          <p:cNvPr id="786" name="Shape 786"/>
          <p:cNvPicPr preferRelativeResize="0"/>
          <p:nvPr/>
        </p:nvPicPr>
        <p:blipFill>
          <a:blip r:embed="rId3">
            <a:alphaModFix/>
          </a:blip>
          <a:stretch>
            <a:fillRect/>
          </a:stretch>
        </p:blipFill>
        <p:spPr>
          <a:xfrm>
            <a:off x="0" y="97880"/>
            <a:ext cx="9144001" cy="494774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91" name="Shape 791"/>
        <p:cNvGrpSpPr/>
        <p:nvPr/>
      </p:nvGrpSpPr>
      <p:grpSpPr>
        <a:xfrm>
          <a:off x="0" y="0"/>
          <a:ext cx="0" cy="0"/>
          <a:chOff x="0" y="0"/>
          <a:chExt cx="0" cy="0"/>
        </a:xfrm>
      </p:grpSpPr>
      <p:sp>
        <p:nvSpPr>
          <p:cNvPr id="792" name="Shape 792"/>
          <p:cNvSpPr txBox="1"/>
          <p:nvPr>
            <p:ph type="title"/>
          </p:nvPr>
        </p:nvSpPr>
        <p:spPr>
          <a:xfrm>
            <a:off x="457200" y="393700"/>
            <a:ext cx="8229600" cy="308100"/>
          </a:xfrm>
          <a:prstGeom prst="rect">
            <a:avLst/>
          </a:prstGeom>
        </p:spPr>
        <p:txBody>
          <a:bodyPr anchorCtr="0" anchor="t" bIns="91425" lIns="91425" rIns="91425" tIns="91425">
            <a:noAutofit/>
          </a:bodyPr>
          <a:lstStyle/>
          <a:p>
            <a:pPr lvl="0">
              <a:spcBef>
                <a:spcPts val="0"/>
              </a:spcBef>
              <a:buNone/>
            </a:pPr>
            <a:r>
              <a:rPr lang="en-US"/>
              <a:t>Architektura</a:t>
            </a:r>
          </a:p>
        </p:txBody>
      </p:sp>
      <p:pic>
        <p:nvPicPr>
          <p:cNvPr id="793" name="Shape 793"/>
          <p:cNvPicPr preferRelativeResize="0"/>
          <p:nvPr/>
        </p:nvPicPr>
        <p:blipFill>
          <a:blip r:embed="rId3">
            <a:alphaModFix/>
          </a:blip>
          <a:stretch>
            <a:fillRect/>
          </a:stretch>
        </p:blipFill>
        <p:spPr>
          <a:xfrm>
            <a:off x="876300" y="844675"/>
            <a:ext cx="7410450" cy="38963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98" name="Shape 798"/>
        <p:cNvGrpSpPr/>
        <p:nvPr/>
      </p:nvGrpSpPr>
      <p:grpSpPr>
        <a:xfrm>
          <a:off x="0" y="0"/>
          <a:ext cx="0" cy="0"/>
          <a:chOff x="0" y="0"/>
          <a:chExt cx="0" cy="0"/>
        </a:xfrm>
      </p:grpSpPr>
      <p:sp>
        <p:nvSpPr>
          <p:cNvPr id="799" name="Shape 799"/>
          <p:cNvSpPr txBox="1"/>
          <p:nvPr/>
        </p:nvSpPr>
        <p:spPr>
          <a:xfrm>
            <a:off x="759124" y="2193475"/>
            <a:ext cx="4936800" cy="8310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n-US" sz="3000">
                <a:solidFill>
                  <a:schemeClr val="dk1"/>
                </a:solidFill>
              </a:rPr>
              <a:t>Nástroje a programy pro efektivní zpracování dat z Internetu věcí </a:t>
            </a:r>
          </a:p>
        </p:txBody>
      </p:sp>
      <p:pic>
        <p:nvPicPr>
          <p:cNvPr id="800" name="Shape 800"/>
          <p:cNvPicPr preferRelativeResize="0"/>
          <p:nvPr/>
        </p:nvPicPr>
        <p:blipFill rotWithShape="1">
          <a:blip r:embed="rId3">
            <a:alphaModFix/>
          </a:blip>
          <a:srcRect b="0" l="0" r="0" t="0"/>
          <a:stretch/>
        </p:blipFill>
        <p:spPr>
          <a:xfrm>
            <a:off x="5745642" y="770631"/>
            <a:ext cx="3190800" cy="3219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04" name="Shape 804"/>
        <p:cNvGrpSpPr/>
        <p:nvPr/>
      </p:nvGrpSpPr>
      <p:grpSpPr>
        <a:xfrm>
          <a:off x="0" y="0"/>
          <a:ext cx="0" cy="0"/>
          <a:chOff x="0" y="0"/>
          <a:chExt cx="0" cy="0"/>
        </a:xfrm>
      </p:grpSpPr>
      <p:pic>
        <p:nvPicPr>
          <p:cNvPr id="805" name="Shape 805"/>
          <p:cNvPicPr preferRelativeResize="0"/>
          <p:nvPr/>
        </p:nvPicPr>
        <p:blipFill rotWithShape="1">
          <a:blip r:embed="rId3">
            <a:alphaModFix/>
          </a:blip>
          <a:srcRect b="0" l="0" r="0" t="0"/>
          <a:stretch/>
        </p:blipFill>
        <p:spPr>
          <a:xfrm>
            <a:off x="1170499" y="542025"/>
            <a:ext cx="6809400" cy="4290300"/>
          </a:xfrm>
          <a:prstGeom prst="rect">
            <a:avLst/>
          </a:prstGeom>
          <a:noFill/>
          <a:ln>
            <a:noFill/>
          </a:ln>
        </p:spPr>
      </p:pic>
      <p:sp>
        <p:nvSpPr>
          <p:cNvPr id="806" name="Shape 806"/>
          <p:cNvSpPr txBox="1"/>
          <p:nvPr>
            <p:ph type="title"/>
          </p:nvPr>
        </p:nvSpPr>
        <p:spPr>
          <a:xfrm>
            <a:off x="762000" y="393700"/>
            <a:ext cx="8229600" cy="308100"/>
          </a:xfrm>
          <a:prstGeom prst="rect">
            <a:avLst/>
          </a:prstGeom>
        </p:spPr>
        <p:txBody>
          <a:bodyPr anchorCtr="0" anchor="t" bIns="91425" lIns="91425" rIns="91425" tIns="91425">
            <a:noAutofit/>
          </a:bodyPr>
          <a:lstStyle/>
          <a:p>
            <a:pPr lvl="0" rtl="0">
              <a:spcBef>
                <a:spcPts val="0"/>
              </a:spcBef>
              <a:buNone/>
            </a:pPr>
            <a:r>
              <a:rPr lang="en-US" sz="2400">
                <a:highlight>
                  <a:srgbClr val="FFFFFF"/>
                </a:highlight>
              </a:rPr>
              <a:t>Proces prediktivní údržby a kvality</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10" name="Shape 810"/>
        <p:cNvGrpSpPr/>
        <p:nvPr/>
      </p:nvGrpSpPr>
      <p:grpSpPr>
        <a:xfrm>
          <a:off x="0" y="0"/>
          <a:ext cx="0" cy="0"/>
          <a:chOff x="0" y="0"/>
          <a:chExt cx="0" cy="0"/>
        </a:xfrm>
      </p:grpSpPr>
      <p:sp>
        <p:nvSpPr>
          <p:cNvPr id="811" name="Shape 811"/>
          <p:cNvSpPr txBox="1"/>
          <p:nvPr>
            <p:ph type="title"/>
          </p:nvPr>
        </p:nvSpPr>
        <p:spPr>
          <a:xfrm>
            <a:off x="685800" y="317500"/>
            <a:ext cx="8229600" cy="308100"/>
          </a:xfrm>
          <a:prstGeom prst="rect">
            <a:avLst/>
          </a:prstGeom>
        </p:spPr>
        <p:txBody>
          <a:bodyPr anchorCtr="0" anchor="t" bIns="91425" lIns="91425" rIns="91425" tIns="91425">
            <a:noAutofit/>
          </a:bodyPr>
          <a:lstStyle/>
          <a:p>
            <a:pPr lvl="0" rtl="0">
              <a:spcBef>
                <a:spcPts val="0"/>
              </a:spcBef>
              <a:buNone/>
            </a:pPr>
            <a:r>
              <a:rPr lang="en-US" sz="2400"/>
              <a:t>Příklady nasazení prediktivní údržby</a:t>
            </a:r>
          </a:p>
        </p:txBody>
      </p:sp>
      <p:pic>
        <p:nvPicPr>
          <p:cNvPr descr="http://www.eurocarnews.com/media/pictorials/576/2976.jpg" id="812" name="Shape 812"/>
          <p:cNvPicPr preferRelativeResize="0"/>
          <p:nvPr/>
        </p:nvPicPr>
        <p:blipFill rotWithShape="1">
          <a:blip r:embed="rId3">
            <a:alphaModFix/>
          </a:blip>
          <a:srcRect b="0" l="0" r="0" t="0"/>
          <a:stretch/>
        </p:blipFill>
        <p:spPr>
          <a:xfrm>
            <a:off x="688801" y="1968574"/>
            <a:ext cx="3753000" cy="2486400"/>
          </a:xfrm>
          <a:prstGeom prst="rect">
            <a:avLst/>
          </a:prstGeom>
          <a:noFill/>
          <a:ln>
            <a:noFill/>
          </a:ln>
        </p:spPr>
      </p:pic>
      <p:sp>
        <p:nvSpPr>
          <p:cNvPr id="813" name="Shape 813"/>
          <p:cNvSpPr/>
          <p:nvPr/>
        </p:nvSpPr>
        <p:spPr>
          <a:xfrm>
            <a:off x="666681" y="1019627"/>
            <a:ext cx="3678000" cy="8415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Clr>
                <a:srgbClr val="004266"/>
              </a:buClr>
              <a:buSzPct val="25000"/>
              <a:buFont typeface="Arial"/>
              <a:buNone/>
            </a:pPr>
            <a:r>
              <a:rPr b="1" lang="en-US" sz="1600" u="sng">
                <a:solidFill>
                  <a:srgbClr val="004266"/>
                </a:solidFill>
                <a:latin typeface="Arial"/>
                <a:ea typeface="Arial"/>
                <a:cs typeface="Arial"/>
                <a:sym typeface="Arial"/>
              </a:rPr>
              <a:t>Významný výrobce automobilů  #1</a:t>
            </a:r>
          </a:p>
          <a:p>
            <a:pPr indent="0" lvl="0" marL="0" marR="0" rtl="0" algn="l">
              <a:spcBef>
                <a:spcPts val="600"/>
              </a:spcBef>
              <a:spcAft>
                <a:spcPts val="0"/>
              </a:spcAft>
              <a:buClr>
                <a:srgbClr val="004266"/>
              </a:buClr>
              <a:buSzPct val="25000"/>
              <a:buFont typeface="Arial"/>
              <a:buNone/>
            </a:pPr>
            <a:r>
              <a:rPr b="1" lang="en-US" sz="1600">
                <a:solidFill>
                  <a:srgbClr val="004266"/>
                </a:solidFill>
                <a:latin typeface="Arial"/>
                <a:ea typeface="Arial"/>
                <a:cs typeface="Arial"/>
                <a:sym typeface="Arial"/>
              </a:rPr>
              <a:t>Snížení zmetkovitosti o 50% během 16-ti týdnů (hlavy válců)</a:t>
            </a:r>
          </a:p>
        </p:txBody>
      </p:sp>
      <p:pic>
        <p:nvPicPr>
          <p:cNvPr id="814" name="Shape 814"/>
          <p:cNvPicPr preferRelativeResize="0"/>
          <p:nvPr/>
        </p:nvPicPr>
        <p:blipFill rotWithShape="1">
          <a:blip r:embed="rId4">
            <a:alphaModFix/>
          </a:blip>
          <a:srcRect b="0" l="0" r="0" t="8155"/>
          <a:stretch/>
        </p:blipFill>
        <p:spPr>
          <a:xfrm>
            <a:off x="4853443" y="1962689"/>
            <a:ext cx="3604200" cy="2477400"/>
          </a:xfrm>
          <a:prstGeom prst="rect">
            <a:avLst/>
          </a:prstGeom>
          <a:noFill/>
          <a:ln>
            <a:noFill/>
          </a:ln>
        </p:spPr>
      </p:pic>
      <p:sp>
        <p:nvSpPr>
          <p:cNvPr id="815" name="Shape 815"/>
          <p:cNvSpPr/>
          <p:nvPr/>
        </p:nvSpPr>
        <p:spPr>
          <a:xfrm>
            <a:off x="4853443" y="1013742"/>
            <a:ext cx="3604200" cy="8415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Clr>
                <a:srgbClr val="004266"/>
              </a:buClr>
              <a:buSzPct val="25000"/>
              <a:buFont typeface="Arial"/>
              <a:buNone/>
            </a:pPr>
            <a:r>
              <a:rPr b="1" lang="en-US" sz="1600" u="sng">
                <a:solidFill>
                  <a:srgbClr val="004266"/>
                </a:solidFill>
                <a:latin typeface="Arial"/>
                <a:ea typeface="Arial"/>
                <a:cs typeface="Arial"/>
                <a:sym typeface="Arial"/>
              </a:rPr>
              <a:t>Významný výrobce automobilů  #2</a:t>
            </a:r>
          </a:p>
          <a:p>
            <a:pPr indent="0" lvl="0" marL="0" marR="0" rtl="0" algn="l">
              <a:spcBef>
                <a:spcPts val="600"/>
              </a:spcBef>
              <a:spcAft>
                <a:spcPts val="0"/>
              </a:spcAft>
              <a:buClr>
                <a:srgbClr val="004266"/>
              </a:buClr>
              <a:buSzPct val="25000"/>
              <a:buFont typeface="Arial"/>
              <a:buNone/>
            </a:pPr>
            <a:r>
              <a:rPr b="1" lang="en-US" sz="1600">
                <a:solidFill>
                  <a:srgbClr val="004266"/>
                </a:solidFill>
                <a:latin typeface="Arial"/>
                <a:ea typeface="Arial"/>
                <a:cs typeface="Arial"/>
                <a:sym typeface="Arial"/>
              </a:rPr>
              <a:t>Snížení zmetkovitosti o 80% během 12-ti týdnů</a:t>
            </a:r>
          </a:p>
        </p:txBody>
      </p:sp>
      <p:sp>
        <p:nvSpPr>
          <p:cNvPr id="816" name="Shape 816"/>
          <p:cNvSpPr/>
          <p:nvPr/>
        </p:nvSpPr>
        <p:spPr>
          <a:xfrm>
            <a:off x="561975" y="844550"/>
            <a:ext cx="3986100" cy="3726600"/>
          </a:xfrm>
          <a:prstGeom prst="rect">
            <a:avLst/>
          </a:prstGeom>
          <a:noFill/>
          <a:ln cap="flat" cmpd="sng" w="9525">
            <a:solidFill>
              <a:srgbClr val="004266"/>
            </a:solidFill>
            <a:prstDash val="solid"/>
            <a:round/>
            <a:headEnd len="med" w="med" type="none"/>
            <a:tailEnd len="med" w="med" type="none"/>
          </a:ln>
          <a:effectLst>
            <a:outerShdw blurRad="39999" rotWithShape="0" dir="5400000" dist="23000">
              <a:srgbClr val="000000">
                <a:alpha val="34900"/>
              </a:srgbClr>
            </a:outerShdw>
          </a:effectLst>
        </p:spPr>
        <p:txBody>
          <a:bodyPr anchorCtr="0" anchor="ctr" bIns="45700" lIns="91425" rIns="91425"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817" name="Shape 817"/>
          <p:cNvSpPr/>
          <p:nvPr/>
        </p:nvSpPr>
        <p:spPr>
          <a:xfrm>
            <a:off x="4657305" y="844550"/>
            <a:ext cx="3986099" cy="3726600"/>
          </a:xfrm>
          <a:prstGeom prst="rect">
            <a:avLst/>
          </a:prstGeom>
          <a:noFill/>
          <a:ln cap="flat" cmpd="sng" w="9525">
            <a:solidFill>
              <a:srgbClr val="004266"/>
            </a:solidFill>
            <a:prstDash val="solid"/>
            <a:round/>
            <a:headEnd len="med" w="med" type="none"/>
            <a:tailEnd len="med" w="med" type="none"/>
          </a:ln>
          <a:effectLst>
            <a:outerShdw blurRad="39999" rotWithShape="0" dir="5400000" dist="23000">
              <a:srgbClr val="000000">
                <a:alpha val="34900"/>
              </a:srgbClr>
            </a:outerShdw>
          </a:effectLst>
        </p:spPr>
        <p:txBody>
          <a:bodyPr anchorCtr="0" anchor="ctr" bIns="45700" lIns="91425" rIns="91425"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22" name="Shape 822"/>
        <p:cNvGrpSpPr/>
        <p:nvPr/>
      </p:nvGrpSpPr>
      <p:grpSpPr>
        <a:xfrm>
          <a:off x="0" y="0"/>
          <a:ext cx="0" cy="0"/>
          <a:chOff x="0" y="0"/>
          <a:chExt cx="0" cy="0"/>
        </a:xfrm>
      </p:grpSpPr>
      <p:sp>
        <p:nvSpPr>
          <p:cNvPr id="823" name="Shape 823"/>
          <p:cNvSpPr txBox="1"/>
          <p:nvPr>
            <p:ph idx="1" type="body"/>
          </p:nvPr>
        </p:nvSpPr>
        <p:spPr>
          <a:xfrm>
            <a:off x="458777" y="1048748"/>
            <a:ext cx="8244900" cy="3249300"/>
          </a:xfrm>
          <a:prstGeom prst="rect">
            <a:avLst/>
          </a:prstGeom>
        </p:spPr>
        <p:txBody>
          <a:bodyPr anchorCtr="0" anchor="t" bIns="91425" lIns="91425" rIns="91425" tIns="91425">
            <a:noAutofit/>
          </a:bodyPr>
          <a:lstStyle/>
          <a:p>
            <a:pPr lvl="0">
              <a:spcBef>
                <a:spcPts val="0"/>
              </a:spcBef>
              <a:buNone/>
            </a:pPr>
            <a:r>
              <a:t/>
            </a:r>
            <a:endParaRPr/>
          </a:p>
        </p:txBody>
      </p:sp>
      <p:sp>
        <p:nvSpPr>
          <p:cNvPr id="824" name="Shape 824"/>
          <p:cNvSpPr txBox="1"/>
          <p:nvPr>
            <p:ph type="title"/>
          </p:nvPr>
        </p:nvSpPr>
        <p:spPr>
          <a:xfrm>
            <a:off x="457200" y="393700"/>
            <a:ext cx="8229600" cy="308100"/>
          </a:xfrm>
          <a:prstGeom prst="rect">
            <a:avLst/>
          </a:prstGeom>
        </p:spPr>
        <p:txBody>
          <a:bodyPr anchorCtr="0" anchor="t" bIns="91425" lIns="91425" rIns="91425" tIns="91425">
            <a:noAutofit/>
          </a:bodyPr>
          <a:lstStyle/>
          <a:p>
            <a:pPr lvl="0">
              <a:spcBef>
                <a:spcPts val="0"/>
              </a:spcBef>
              <a:buNone/>
            </a:pPr>
            <a:r>
              <a:t/>
            </a:r>
            <a:endParaRPr/>
          </a:p>
        </p:txBody>
      </p:sp>
      <p:pic>
        <p:nvPicPr>
          <p:cNvPr id="825" name="Shape 825">
            <a:hlinkClick r:id="rId3"/>
          </p:cNvPr>
          <p:cNvPicPr preferRelativeResize="0"/>
          <p:nvPr/>
        </p:nvPicPr>
        <p:blipFill>
          <a:blip r:embed="rId4">
            <a:alphaModFix/>
          </a:blip>
          <a:stretch>
            <a:fillRect/>
          </a:stretch>
        </p:blipFill>
        <p:spPr>
          <a:xfrm>
            <a:off x="87325" y="190099"/>
            <a:ext cx="8323249" cy="44788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30" name="Shape 830"/>
        <p:cNvGrpSpPr/>
        <p:nvPr/>
      </p:nvGrpSpPr>
      <p:grpSpPr>
        <a:xfrm>
          <a:off x="0" y="0"/>
          <a:ext cx="0" cy="0"/>
          <a:chOff x="0" y="0"/>
          <a:chExt cx="0" cy="0"/>
        </a:xfrm>
      </p:grpSpPr>
      <p:sp>
        <p:nvSpPr>
          <p:cNvPr id="831" name="Shape 831"/>
          <p:cNvSpPr txBox="1"/>
          <p:nvPr>
            <p:ph idx="1" type="body"/>
          </p:nvPr>
        </p:nvSpPr>
        <p:spPr>
          <a:xfrm>
            <a:off x="458777" y="1048748"/>
            <a:ext cx="8244900" cy="3249300"/>
          </a:xfrm>
          <a:prstGeom prst="rect">
            <a:avLst/>
          </a:prstGeom>
        </p:spPr>
        <p:txBody>
          <a:bodyPr anchorCtr="0" anchor="t" bIns="91425" lIns="91425" rIns="91425" tIns="91425">
            <a:noAutofit/>
          </a:bodyPr>
          <a:lstStyle/>
          <a:p>
            <a:pPr lvl="0">
              <a:spcBef>
                <a:spcPts val="0"/>
              </a:spcBef>
              <a:buNone/>
            </a:pPr>
            <a:r>
              <a:t/>
            </a:r>
            <a:endParaRPr/>
          </a:p>
        </p:txBody>
      </p:sp>
      <p:sp>
        <p:nvSpPr>
          <p:cNvPr id="832" name="Shape 832"/>
          <p:cNvSpPr txBox="1"/>
          <p:nvPr>
            <p:ph type="title"/>
          </p:nvPr>
        </p:nvSpPr>
        <p:spPr>
          <a:xfrm>
            <a:off x="457200" y="393700"/>
            <a:ext cx="8229600" cy="308100"/>
          </a:xfrm>
          <a:prstGeom prst="rect">
            <a:avLst/>
          </a:prstGeom>
        </p:spPr>
        <p:txBody>
          <a:bodyPr anchorCtr="0" anchor="t" bIns="91425" lIns="91425" rIns="91425" tIns="91425">
            <a:noAutofit/>
          </a:bodyPr>
          <a:lstStyle/>
          <a:p>
            <a:pPr lvl="0">
              <a:spcBef>
                <a:spcPts val="0"/>
              </a:spcBef>
              <a:buNone/>
            </a:pPr>
            <a:r>
              <a:t/>
            </a:r>
            <a:endParaRPr/>
          </a:p>
        </p:txBody>
      </p:sp>
      <p:pic>
        <p:nvPicPr>
          <p:cNvPr id="833" name="Shape 833"/>
          <p:cNvPicPr preferRelativeResize="0"/>
          <p:nvPr/>
        </p:nvPicPr>
        <p:blipFill>
          <a:blip r:embed="rId3">
            <a:alphaModFix/>
          </a:blip>
          <a:stretch>
            <a:fillRect/>
          </a:stretch>
        </p:blipFill>
        <p:spPr>
          <a:xfrm>
            <a:off x="156532" y="0"/>
            <a:ext cx="8830937"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3" name="Shape 543"/>
        <p:cNvGrpSpPr/>
        <p:nvPr/>
      </p:nvGrpSpPr>
      <p:grpSpPr>
        <a:xfrm>
          <a:off x="0" y="0"/>
          <a:ext cx="0" cy="0"/>
          <a:chOff x="0" y="0"/>
          <a:chExt cx="0" cy="0"/>
        </a:xfrm>
      </p:grpSpPr>
      <p:pic>
        <p:nvPicPr>
          <p:cNvPr id="544" name="Shape 544"/>
          <p:cNvPicPr preferRelativeResize="0"/>
          <p:nvPr/>
        </p:nvPicPr>
        <p:blipFill/>
        <p:spPr>
          <a:xfrm>
            <a:off x="1593" y="258464"/>
            <a:ext cx="1587" cy="1284"/>
          </a:xfrm>
          <a:prstGeom prst="rect">
            <a:avLst/>
          </a:prstGeom>
          <a:solidFill>
            <a:srgbClr val="FFFFFF"/>
          </a:solidFill>
          <a:ln>
            <a:noFill/>
          </a:ln>
        </p:spPr>
      </p:pic>
      <p:sp>
        <p:nvSpPr>
          <p:cNvPr id="545" name="Shape 545"/>
          <p:cNvSpPr txBox="1"/>
          <p:nvPr>
            <p:ph type="title"/>
          </p:nvPr>
        </p:nvSpPr>
        <p:spPr>
          <a:xfrm>
            <a:off x="457200" y="393700"/>
            <a:ext cx="8229600" cy="434244"/>
          </a:xfrm>
          <a:prstGeom prst="rect">
            <a:avLst/>
          </a:prstGeom>
          <a:noFill/>
          <a:ln>
            <a:noFill/>
          </a:ln>
        </p:spPr>
        <p:txBody>
          <a:bodyPr anchorCtr="0" anchor="t" bIns="32125" lIns="64275" rIns="64275" tIns="32125">
            <a:noAutofit/>
          </a:bodyPr>
          <a:lstStyle/>
          <a:p>
            <a:pPr indent="0" lvl="0" marL="0" marR="0" rtl="0" algn="l">
              <a:spcBef>
                <a:spcPts val="0"/>
              </a:spcBef>
              <a:spcAft>
                <a:spcPts val="0"/>
              </a:spcAft>
              <a:buSzPct val="25000"/>
              <a:buNone/>
            </a:pPr>
            <a:r>
              <a:rPr lang="en-US" sz="2400">
                <a:solidFill>
                  <a:srgbClr val="339C96"/>
                </a:solidFill>
              </a:rPr>
              <a:t>Agenda</a:t>
            </a:r>
          </a:p>
        </p:txBody>
      </p:sp>
      <p:sp>
        <p:nvSpPr>
          <p:cNvPr id="546" name="Shape 546"/>
          <p:cNvSpPr/>
          <p:nvPr/>
        </p:nvSpPr>
        <p:spPr>
          <a:xfrm>
            <a:off x="1327154" y="1303231"/>
            <a:ext cx="2062199" cy="215400"/>
          </a:xfrm>
          <a:prstGeom prst="rect">
            <a:avLst/>
          </a:prstGeom>
          <a:noFill/>
          <a:ln>
            <a:noFill/>
          </a:ln>
        </p:spPr>
        <p:txBody>
          <a:bodyPr anchorCtr="0" anchor="t" bIns="0" lIns="0" rIns="0" tIns="0">
            <a:noAutofit/>
          </a:bodyPr>
          <a:lstStyle/>
          <a:p>
            <a:pPr indent="0" lvl="0" marL="0" marR="0" rtl="0" algn="l">
              <a:spcBef>
                <a:spcPts val="0"/>
              </a:spcBef>
              <a:spcAft>
                <a:spcPts val="0"/>
              </a:spcAft>
              <a:buSzPct val="25000"/>
              <a:buNone/>
            </a:pPr>
            <a:r>
              <a:rPr lang="en-US" sz="1800">
                <a:solidFill>
                  <a:schemeClr val="dk1"/>
                </a:solidFill>
                <a:latin typeface="Helvetica Neue"/>
                <a:ea typeface="Helvetica Neue"/>
                <a:cs typeface="Helvetica Neue"/>
                <a:sym typeface="Helvetica Neue"/>
              </a:rPr>
              <a:t>Úvod </a:t>
            </a:r>
          </a:p>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547" name="Shape 547"/>
          <p:cNvSpPr/>
          <p:nvPr/>
        </p:nvSpPr>
        <p:spPr>
          <a:xfrm>
            <a:off x="1292849" y="2835075"/>
            <a:ext cx="3968100" cy="215400"/>
          </a:xfrm>
          <a:prstGeom prst="rect">
            <a:avLst/>
          </a:prstGeom>
          <a:noFill/>
          <a:ln>
            <a:noFill/>
          </a:ln>
        </p:spPr>
        <p:txBody>
          <a:bodyPr anchorCtr="0" anchor="t" bIns="0" lIns="0" rIns="0" tIns="0">
            <a:noAutofit/>
          </a:bodyPr>
          <a:lstStyle/>
          <a:p>
            <a:pPr indent="0" lvl="0" marL="0" marR="0" rtl="0" algn="l">
              <a:spcBef>
                <a:spcPts val="0"/>
              </a:spcBef>
              <a:spcAft>
                <a:spcPts val="0"/>
              </a:spcAft>
              <a:buSzPct val="25000"/>
              <a:buNone/>
            </a:pPr>
            <a:r>
              <a:rPr lang="en-US" sz="1800">
                <a:solidFill>
                  <a:schemeClr val="dk1"/>
                </a:solidFill>
              </a:rPr>
              <a:t>Software pro Internet věcí</a:t>
            </a:r>
          </a:p>
        </p:txBody>
      </p:sp>
      <p:sp>
        <p:nvSpPr>
          <p:cNvPr id="548" name="Shape 548"/>
          <p:cNvSpPr/>
          <p:nvPr/>
        </p:nvSpPr>
        <p:spPr>
          <a:xfrm>
            <a:off x="1292850" y="1994375"/>
            <a:ext cx="4125300" cy="215400"/>
          </a:xfrm>
          <a:prstGeom prst="rect">
            <a:avLst/>
          </a:prstGeom>
          <a:noFill/>
          <a:ln>
            <a:noFill/>
          </a:ln>
        </p:spPr>
        <p:txBody>
          <a:bodyPr anchorCtr="0" anchor="t" bIns="0" lIns="0" rIns="0" tIns="0">
            <a:noAutofit/>
          </a:bodyPr>
          <a:lstStyle/>
          <a:p>
            <a:pPr indent="0" lvl="0" marL="0" marR="0" rtl="0" algn="l">
              <a:spcBef>
                <a:spcPts val="0"/>
              </a:spcBef>
              <a:spcAft>
                <a:spcPts val="0"/>
              </a:spcAft>
              <a:buSzPct val="25000"/>
              <a:buNone/>
            </a:pPr>
            <a:r>
              <a:rPr lang="en-US" sz="1800">
                <a:solidFill>
                  <a:schemeClr val="dk1"/>
                </a:solidFill>
              </a:rPr>
              <a:t>Internet věcí - data, analytika </a:t>
            </a:r>
          </a:p>
          <a:p>
            <a:pPr indent="0" lvl="0" marL="0" marR="0" rtl="0" algn="l">
              <a:spcBef>
                <a:spcPts val="0"/>
              </a:spcBef>
              <a:spcAft>
                <a:spcPts val="0"/>
              </a:spcAft>
              <a:buSzPct val="25000"/>
              <a:buNone/>
            </a:pPr>
            <a:r>
              <a:rPr lang="en-US" sz="1800">
                <a:solidFill>
                  <a:schemeClr val="dk1"/>
                </a:solidFill>
              </a:rPr>
              <a:t>a kognitivní řešenní</a:t>
            </a:r>
          </a:p>
        </p:txBody>
      </p:sp>
      <p:sp>
        <p:nvSpPr>
          <p:cNvPr id="549" name="Shape 549"/>
          <p:cNvSpPr/>
          <p:nvPr/>
        </p:nvSpPr>
        <p:spPr>
          <a:xfrm>
            <a:off x="1371450" y="3473400"/>
            <a:ext cx="3968100" cy="430800"/>
          </a:xfrm>
          <a:prstGeom prst="rect">
            <a:avLst/>
          </a:prstGeom>
          <a:noFill/>
          <a:ln>
            <a:noFill/>
          </a:ln>
        </p:spPr>
        <p:txBody>
          <a:bodyPr anchorCtr="0" anchor="t" bIns="0" lIns="0" rIns="0" tIns="0">
            <a:noAutofit/>
          </a:bodyPr>
          <a:lstStyle/>
          <a:p>
            <a:pPr indent="0" lvl="0" marL="0" marR="0" rtl="0" algn="l">
              <a:spcBef>
                <a:spcPts val="0"/>
              </a:spcBef>
              <a:spcAft>
                <a:spcPts val="0"/>
              </a:spcAft>
              <a:buSzPct val="25000"/>
              <a:buNone/>
            </a:pPr>
            <a:r>
              <a:rPr lang="en-US" sz="1800">
                <a:solidFill>
                  <a:schemeClr val="dk1"/>
                </a:solidFill>
              </a:rPr>
              <a:t>Příklady využítí IoT</a:t>
            </a:r>
          </a:p>
        </p:txBody>
      </p:sp>
      <p:sp>
        <p:nvSpPr>
          <p:cNvPr id="550" name="Shape 550"/>
          <p:cNvSpPr/>
          <p:nvPr/>
        </p:nvSpPr>
        <p:spPr>
          <a:xfrm>
            <a:off x="652349" y="2764124"/>
            <a:ext cx="357000" cy="357300"/>
          </a:xfrm>
          <a:prstGeom prst="ellipse">
            <a:avLst/>
          </a:prstGeom>
          <a:solidFill>
            <a:srgbClr val="339C96">
              <a:alpha val="37647"/>
            </a:srgbClr>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551" name="Shape 551"/>
          <p:cNvSpPr/>
          <p:nvPr/>
        </p:nvSpPr>
        <p:spPr>
          <a:xfrm>
            <a:off x="642350" y="1983400"/>
            <a:ext cx="356999" cy="374400"/>
          </a:xfrm>
          <a:prstGeom prst="ellipse">
            <a:avLst/>
          </a:prstGeom>
          <a:solidFill>
            <a:srgbClr val="339C96">
              <a:alpha val="37647"/>
            </a:srgbClr>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552" name="Shape 552"/>
          <p:cNvSpPr/>
          <p:nvPr/>
        </p:nvSpPr>
        <p:spPr>
          <a:xfrm>
            <a:off x="623950" y="1303225"/>
            <a:ext cx="357000" cy="374400"/>
          </a:xfrm>
          <a:prstGeom prst="ellipse">
            <a:avLst/>
          </a:prstGeom>
          <a:solidFill>
            <a:srgbClr val="339C96">
              <a:alpha val="37647"/>
            </a:srgbClr>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553" name="Shape 553"/>
          <p:cNvSpPr/>
          <p:nvPr/>
        </p:nvSpPr>
        <p:spPr>
          <a:xfrm>
            <a:off x="642350" y="3501599"/>
            <a:ext cx="357000" cy="374400"/>
          </a:xfrm>
          <a:prstGeom prst="ellipse">
            <a:avLst/>
          </a:prstGeom>
          <a:solidFill>
            <a:srgbClr val="339C96">
              <a:alpha val="37647"/>
            </a:srgbClr>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grpSp>
        <p:nvGrpSpPr>
          <p:cNvPr id="554" name="Shape 554"/>
          <p:cNvGrpSpPr/>
          <p:nvPr/>
        </p:nvGrpSpPr>
        <p:grpSpPr>
          <a:xfrm>
            <a:off x="721683" y="2885072"/>
            <a:ext cx="236458" cy="187516"/>
            <a:chOff x="1028370" y="452660"/>
            <a:chExt cx="1130299" cy="877887"/>
          </a:xfrm>
        </p:grpSpPr>
        <p:sp>
          <p:nvSpPr>
            <p:cNvPr id="555" name="Shape 555"/>
            <p:cNvSpPr/>
            <p:nvPr/>
          </p:nvSpPr>
          <p:spPr>
            <a:xfrm>
              <a:off x="1180770" y="654272"/>
              <a:ext cx="933450" cy="471487"/>
            </a:xfrm>
            <a:custGeom>
              <a:pathLst>
                <a:path extrusionOk="0" h="120000" w="120000">
                  <a:moveTo>
                    <a:pt x="11898" y="85829"/>
                  </a:moveTo>
                  <a:lnTo>
                    <a:pt x="11898" y="85829"/>
                  </a:lnTo>
                  <a:lnTo>
                    <a:pt x="13053" y="85964"/>
                  </a:lnTo>
                  <a:lnTo>
                    <a:pt x="14005" y="86502"/>
                  </a:lnTo>
                  <a:lnTo>
                    <a:pt x="14957" y="87443"/>
                  </a:lnTo>
                  <a:lnTo>
                    <a:pt x="15773" y="88789"/>
                  </a:lnTo>
                  <a:lnTo>
                    <a:pt x="16453" y="90538"/>
                  </a:lnTo>
                  <a:lnTo>
                    <a:pt x="16997" y="92286"/>
                  </a:lnTo>
                  <a:lnTo>
                    <a:pt x="17269" y="94439"/>
                  </a:lnTo>
                  <a:lnTo>
                    <a:pt x="17405" y="96726"/>
                  </a:lnTo>
                  <a:lnTo>
                    <a:pt x="17269" y="98744"/>
                  </a:lnTo>
                  <a:lnTo>
                    <a:pt x="16997" y="100896"/>
                  </a:lnTo>
                  <a:lnTo>
                    <a:pt x="16453" y="102645"/>
                  </a:lnTo>
                  <a:lnTo>
                    <a:pt x="15773" y="104394"/>
                  </a:lnTo>
                  <a:lnTo>
                    <a:pt x="14957" y="105739"/>
                  </a:lnTo>
                  <a:lnTo>
                    <a:pt x="14005" y="106681"/>
                  </a:lnTo>
                  <a:lnTo>
                    <a:pt x="13053" y="107219"/>
                  </a:lnTo>
                  <a:lnTo>
                    <a:pt x="11898" y="107354"/>
                  </a:lnTo>
                  <a:lnTo>
                    <a:pt x="10810" y="107219"/>
                  </a:lnTo>
                  <a:lnTo>
                    <a:pt x="9722" y="106681"/>
                  </a:lnTo>
                  <a:lnTo>
                    <a:pt x="8770" y="105739"/>
                  </a:lnTo>
                  <a:lnTo>
                    <a:pt x="8022" y="104394"/>
                  </a:lnTo>
                  <a:lnTo>
                    <a:pt x="7342" y="102645"/>
                  </a:lnTo>
                  <a:lnTo>
                    <a:pt x="6866" y="100896"/>
                  </a:lnTo>
                  <a:lnTo>
                    <a:pt x="6458" y="98744"/>
                  </a:lnTo>
                  <a:lnTo>
                    <a:pt x="6322" y="96726"/>
                  </a:lnTo>
                  <a:lnTo>
                    <a:pt x="6458" y="94439"/>
                  </a:lnTo>
                  <a:lnTo>
                    <a:pt x="6866" y="92286"/>
                  </a:lnTo>
                  <a:lnTo>
                    <a:pt x="7342" y="90538"/>
                  </a:lnTo>
                  <a:lnTo>
                    <a:pt x="8022" y="88789"/>
                  </a:lnTo>
                  <a:lnTo>
                    <a:pt x="8770" y="87443"/>
                  </a:lnTo>
                  <a:lnTo>
                    <a:pt x="9722" y="86502"/>
                  </a:lnTo>
                  <a:lnTo>
                    <a:pt x="10810" y="85964"/>
                  </a:lnTo>
                  <a:lnTo>
                    <a:pt x="11898" y="85829"/>
                  </a:lnTo>
                  <a:close/>
                  <a:moveTo>
                    <a:pt x="108033" y="12645"/>
                  </a:moveTo>
                  <a:lnTo>
                    <a:pt x="108033" y="12645"/>
                  </a:lnTo>
                  <a:lnTo>
                    <a:pt x="109257" y="12780"/>
                  </a:lnTo>
                  <a:lnTo>
                    <a:pt x="110277" y="13587"/>
                  </a:lnTo>
                  <a:lnTo>
                    <a:pt x="111161" y="14529"/>
                  </a:lnTo>
                  <a:lnTo>
                    <a:pt x="112045" y="15874"/>
                  </a:lnTo>
                  <a:lnTo>
                    <a:pt x="112725" y="17488"/>
                  </a:lnTo>
                  <a:lnTo>
                    <a:pt x="113201" y="19372"/>
                  </a:lnTo>
                  <a:lnTo>
                    <a:pt x="113473" y="21390"/>
                  </a:lnTo>
                  <a:lnTo>
                    <a:pt x="113609" y="23542"/>
                  </a:lnTo>
                  <a:lnTo>
                    <a:pt x="113473" y="25829"/>
                  </a:lnTo>
                  <a:lnTo>
                    <a:pt x="113201" y="27713"/>
                  </a:lnTo>
                  <a:lnTo>
                    <a:pt x="112725" y="29730"/>
                  </a:lnTo>
                  <a:lnTo>
                    <a:pt x="112045" y="31210"/>
                  </a:lnTo>
                  <a:lnTo>
                    <a:pt x="111161" y="32556"/>
                  </a:lnTo>
                  <a:lnTo>
                    <a:pt x="110277" y="33766"/>
                  </a:lnTo>
                  <a:lnTo>
                    <a:pt x="109257" y="34304"/>
                  </a:lnTo>
                  <a:lnTo>
                    <a:pt x="108033" y="34439"/>
                  </a:lnTo>
                  <a:lnTo>
                    <a:pt x="107014" y="34304"/>
                  </a:lnTo>
                  <a:lnTo>
                    <a:pt x="105926" y="33766"/>
                  </a:lnTo>
                  <a:lnTo>
                    <a:pt x="105042" y="32556"/>
                  </a:lnTo>
                  <a:lnTo>
                    <a:pt x="104226" y="31210"/>
                  </a:lnTo>
                  <a:lnTo>
                    <a:pt x="103546" y="29730"/>
                  </a:lnTo>
                  <a:lnTo>
                    <a:pt x="103002" y="27713"/>
                  </a:lnTo>
                  <a:lnTo>
                    <a:pt x="102730" y="25829"/>
                  </a:lnTo>
                  <a:lnTo>
                    <a:pt x="102526" y="23542"/>
                  </a:lnTo>
                  <a:lnTo>
                    <a:pt x="102730" y="21390"/>
                  </a:lnTo>
                  <a:lnTo>
                    <a:pt x="103002" y="19372"/>
                  </a:lnTo>
                  <a:lnTo>
                    <a:pt x="103546" y="17488"/>
                  </a:lnTo>
                  <a:lnTo>
                    <a:pt x="104226" y="15874"/>
                  </a:lnTo>
                  <a:lnTo>
                    <a:pt x="105042" y="14529"/>
                  </a:lnTo>
                  <a:lnTo>
                    <a:pt x="105926" y="13587"/>
                  </a:lnTo>
                  <a:lnTo>
                    <a:pt x="107014" y="12780"/>
                  </a:lnTo>
                  <a:lnTo>
                    <a:pt x="108033" y="12645"/>
                  </a:lnTo>
                  <a:close/>
                  <a:moveTo>
                    <a:pt x="11898" y="119999"/>
                  </a:moveTo>
                  <a:lnTo>
                    <a:pt x="11898" y="119999"/>
                  </a:lnTo>
                  <a:lnTo>
                    <a:pt x="13121" y="119999"/>
                  </a:lnTo>
                  <a:lnTo>
                    <a:pt x="14277" y="119730"/>
                  </a:lnTo>
                  <a:lnTo>
                    <a:pt x="15433" y="119058"/>
                  </a:lnTo>
                  <a:lnTo>
                    <a:pt x="16521" y="118385"/>
                  </a:lnTo>
                  <a:lnTo>
                    <a:pt x="17609" y="117443"/>
                  </a:lnTo>
                  <a:lnTo>
                    <a:pt x="18560" y="116098"/>
                  </a:lnTo>
                  <a:lnTo>
                    <a:pt x="19444" y="114753"/>
                  </a:lnTo>
                  <a:lnTo>
                    <a:pt x="20260" y="113139"/>
                  </a:lnTo>
                  <a:lnTo>
                    <a:pt x="21076" y="111659"/>
                  </a:lnTo>
                  <a:lnTo>
                    <a:pt x="21756" y="109775"/>
                  </a:lnTo>
                  <a:lnTo>
                    <a:pt x="22300" y="107757"/>
                  </a:lnTo>
                  <a:lnTo>
                    <a:pt x="22776" y="105739"/>
                  </a:lnTo>
                  <a:lnTo>
                    <a:pt x="23184" y="103587"/>
                  </a:lnTo>
                  <a:lnTo>
                    <a:pt x="23456" y="101300"/>
                  </a:lnTo>
                  <a:lnTo>
                    <a:pt x="23660" y="99013"/>
                  </a:lnTo>
                  <a:lnTo>
                    <a:pt x="23796" y="96726"/>
                  </a:lnTo>
                  <a:lnTo>
                    <a:pt x="23660" y="94170"/>
                  </a:lnTo>
                  <a:lnTo>
                    <a:pt x="23592" y="91883"/>
                  </a:lnTo>
                  <a:lnTo>
                    <a:pt x="23320" y="89865"/>
                  </a:lnTo>
                  <a:lnTo>
                    <a:pt x="22912" y="87443"/>
                  </a:lnTo>
                  <a:lnTo>
                    <a:pt x="38005" y="55156"/>
                  </a:lnTo>
                  <a:lnTo>
                    <a:pt x="38753" y="55560"/>
                  </a:lnTo>
                  <a:lnTo>
                    <a:pt x="39637" y="55964"/>
                  </a:lnTo>
                  <a:lnTo>
                    <a:pt x="40589" y="56098"/>
                  </a:lnTo>
                  <a:lnTo>
                    <a:pt x="41473" y="56233"/>
                  </a:lnTo>
                  <a:lnTo>
                    <a:pt x="42356" y="56098"/>
                  </a:lnTo>
                  <a:lnTo>
                    <a:pt x="43240" y="55964"/>
                  </a:lnTo>
                  <a:lnTo>
                    <a:pt x="44872" y="55156"/>
                  </a:lnTo>
                  <a:lnTo>
                    <a:pt x="59218" y="87309"/>
                  </a:lnTo>
                  <a:lnTo>
                    <a:pt x="58810" y="89461"/>
                  </a:lnTo>
                  <a:lnTo>
                    <a:pt x="58538" y="91748"/>
                  </a:lnTo>
                  <a:lnTo>
                    <a:pt x="58334" y="94170"/>
                  </a:lnTo>
                  <a:lnTo>
                    <a:pt x="58198" y="96726"/>
                  </a:lnTo>
                  <a:lnTo>
                    <a:pt x="58334" y="99013"/>
                  </a:lnTo>
                  <a:lnTo>
                    <a:pt x="58538" y="101300"/>
                  </a:lnTo>
                  <a:lnTo>
                    <a:pt x="58810" y="103587"/>
                  </a:lnTo>
                  <a:lnTo>
                    <a:pt x="59218" y="105739"/>
                  </a:lnTo>
                  <a:lnTo>
                    <a:pt x="59694" y="107757"/>
                  </a:lnTo>
                  <a:lnTo>
                    <a:pt x="60237" y="109775"/>
                  </a:lnTo>
                  <a:lnTo>
                    <a:pt x="60917" y="111659"/>
                  </a:lnTo>
                  <a:lnTo>
                    <a:pt x="61733" y="113139"/>
                  </a:lnTo>
                  <a:lnTo>
                    <a:pt x="62549" y="114753"/>
                  </a:lnTo>
                  <a:lnTo>
                    <a:pt x="63433" y="116098"/>
                  </a:lnTo>
                  <a:lnTo>
                    <a:pt x="64453" y="117443"/>
                  </a:lnTo>
                  <a:lnTo>
                    <a:pt x="65473" y="118385"/>
                  </a:lnTo>
                  <a:lnTo>
                    <a:pt x="66560" y="119058"/>
                  </a:lnTo>
                  <a:lnTo>
                    <a:pt x="67716" y="119730"/>
                  </a:lnTo>
                  <a:lnTo>
                    <a:pt x="68872" y="119999"/>
                  </a:lnTo>
                  <a:lnTo>
                    <a:pt x="70096" y="119999"/>
                  </a:lnTo>
                  <a:lnTo>
                    <a:pt x="71320" y="119999"/>
                  </a:lnTo>
                  <a:lnTo>
                    <a:pt x="72543" y="119730"/>
                  </a:lnTo>
                  <a:lnTo>
                    <a:pt x="73631" y="119058"/>
                  </a:lnTo>
                  <a:lnTo>
                    <a:pt x="74787" y="118385"/>
                  </a:lnTo>
                  <a:lnTo>
                    <a:pt x="75739" y="117443"/>
                  </a:lnTo>
                  <a:lnTo>
                    <a:pt x="76827" y="116098"/>
                  </a:lnTo>
                  <a:lnTo>
                    <a:pt x="77711" y="114753"/>
                  </a:lnTo>
                  <a:lnTo>
                    <a:pt x="78526" y="113139"/>
                  </a:lnTo>
                  <a:lnTo>
                    <a:pt x="79342" y="111659"/>
                  </a:lnTo>
                  <a:lnTo>
                    <a:pt x="80022" y="109775"/>
                  </a:lnTo>
                  <a:lnTo>
                    <a:pt x="80566" y="107757"/>
                  </a:lnTo>
                  <a:lnTo>
                    <a:pt x="81042" y="105739"/>
                  </a:lnTo>
                  <a:lnTo>
                    <a:pt x="81450" y="103587"/>
                  </a:lnTo>
                  <a:lnTo>
                    <a:pt x="81722" y="101300"/>
                  </a:lnTo>
                  <a:lnTo>
                    <a:pt x="81926" y="99013"/>
                  </a:lnTo>
                  <a:lnTo>
                    <a:pt x="82062" y="96726"/>
                  </a:lnTo>
                  <a:lnTo>
                    <a:pt x="81926" y="94573"/>
                  </a:lnTo>
                  <a:lnTo>
                    <a:pt x="81858" y="92690"/>
                  </a:lnTo>
                  <a:lnTo>
                    <a:pt x="81518" y="90807"/>
                  </a:lnTo>
                  <a:lnTo>
                    <a:pt x="81246" y="88789"/>
                  </a:lnTo>
                  <a:lnTo>
                    <a:pt x="103886" y="45605"/>
                  </a:lnTo>
                  <a:lnTo>
                    <a:pt x="104838" y="46143"/>
                  </a:lnTo>
                  <a:lnTo>
                    <a:pt x="105926" y="46681"/>
                  </a:lnTo>
                  <a:lnTo>
                    <a:pt x="107014" y="47085"/>
                  </a:lnTo>
                  <a:lnTo>
                    <a:pt x="108033" y="47085"/>
                  </a:lnTo>
                  <a:lnTo>
                    <a:pt x="109325" y="46950"/>
                  </a:lnTo>
                  <a:lnTo>
                    <a:pt x="110481" y="46681"/>
                  </a:lnTo>
                  <a:lnTo>
                    <a:pt x="111637" y="46143"/>
                  </a:lnTo>
                  <a:lnTo>
                    <a:pt x="112725" y="45201"/>
                  </a:lnTo>
                  <a:lnTo>
                    <a:pt x="113745" y="44260"/>
                  </a:lnTo>
                  <a:lnTo>
                    <a:pt x="114764" y="43049"/>
                  </a:lnTo>
                  <a:lnTo>
                    <a:pt x="115716" y="41704"/>
                  </a:lnTo>
                  <a:lnTo>
                    <a:pt x="116464" y="40224"/>
                  </a:lnTo>
                  <a:lnTo>
                    <a:pt x="117280" y="38475"/>
                  </a:lnTo>
                  <a:lnTo>
                    <a:pt x="117960" y="36726"/>
                  </a:lnTo>
                  <a:lnTo>
                    <a:pt x="118504" y="34843"/>
                  </a:lnTo>
                  <a:lnTo>
                    <a:pt x="119116" y="32690"/>
                  </a:lnTo>
                  <a:lnTo>
                    <a:pt x="119456" y="30672"/>
                  </a:lnTo>
                  <a:lnTo>
                    <a:pt x="119796" y="28385"/>
                  </a:lnTo>
                  <a:lnTo>
                    <a:pt x="120000" y="26098"/>
                  </a:lnTo>
                  <a:lnTo>
                    <a:pt x="120000" y="23542"/>
                  </a:lnTo>
                  <a:lnTo>
                    <a:pt x="120000" y="21255"/>
                  </a:lnTo>
                  <a:lnTo>
                    <a:pt x="119796" y="18834"/>
                  </a:lnTo>
                  <a:lnTo>
                    <a:pt x="119456" y="16681"/>
                  </a:lnTo>
                  <a:lnTo>
                    <a:pt x="119116" y="14394"/>
                  </a:lnTo>
                  <a:lnTo>
                    <a:pt x="118504" y="12511"/>
                  </a:lnTo>
                  <a:lnTo>
                    <a:pt x="117960" y="10493"/>
                  </a:lnTo>
                  <a:lnTo>
                    <a:pt x="117280" y="8609"/>
                  </a:lnTo>
                  <a:lnTo>
                    <a:pt x="116464" y="6860"/>
                  </a:lnTo>
                  <a:lnTo>
                    <a:pt x="115716" y="5381"/>
                  </a:lnTo>
                  <a:lnTo>
                    <a:pt x="114764" y="4035"/>
                  </a:lnTo>
                  <a:lnTo>
                    <a:pt x="113745" y="2825"/>
                  </a:lnTo>
                  <a:lnTo>
                    <a:pt x="112725" y="1883"/>
                  </a:lnTo>
                  <a:lnTo>
                    <a:pt x="111637" y="1210"/>
                  </a:lnTo>
                  <a:lnTo>
                    <a:pt x="110481" y="538"/>
                  </a:lnTo>
                  <a:lnTo>
                    <a:pt x="109325" y="134"/>
                  </a:lnTo>
                  <a:lnTo>
                    <a:pt x="108033" y="0"/>
                  </a:lnTo>
                  <a:lnTo>
                    <a:pt x="106878" y="134"/>
                  </a:lnTo>
                  <a:lnTo>
                    <a:pt x="105722" y="538"/>
                  </a:lnTo>
                  <a:lnTo>
                    <a:pt x="104566" y="1210"/>
                  </a:lnTo>
                  <a:lnTo>
                    <a:pt x="103546" y="1883"/>
                  </a:lnTo>
                  <a:lnTo>
                    <a:pt x="102458" y="2825"/>
                  </a:lnTo>
                  <a:lnTo>
                    <a:pt x="101507" y="4035"/>
                  </a:lnTo>
                  <a:lnTo>
                    <a:pt x="100487" y="5381"/>
                  </a:lnTo>
                  <a:lnTo>
                    <a:pt x="99739" y="6860"/>
                  </a:lnTo>
                  <a:lnTo>
                    <a:pt x="98991" y="8609"/>
                  </a:lnTo>
                  <a:lnTo>
                    <a:pt x="98311" y="10493"/>
                  </a:lnTo>
                  <a:lnTo>
                    <a:pt x="97631" y="12511"/>
                  </a:lnTo>
                  <a:lnTo>
                    <a:pt x="97155" y="14394"/>
                  </a:lnTo>
                  <a:lnTo>
                    <a:pt x="96747" y="16681"/>
                  </a:lnTo>
                  <a:lnTo>
                    <a:pt x="96475" y="18834"/>
                  </a:lnTo>
                  <a:lnTo>
                    <a:pt x="96271" y="21255"/>
                  </a:lnTo>
                  <a:lnTo>
                    <a:pt x="96271" y="23542"/>
                  </a:lnTo>
                  <a:lnTo>
                    <a:pt x="96271" y="25695"/>
                  </a:lnTo>
                  <a:lnTo>
                    <a:pt x="96475" y="27578"/>
                  </a:lnTo>
                  <a:lnTo>
                    <a:pt x="96679" y="29461"/>
                  </a:lnTo>
                  <a:lnTo>
                    <a:pt x="96951" y="31210"/>
                  </a:lnTo>
                  <a:lnTo>
                    <a:pt x="74379" y="74663"/>
                  </a:lnTo>
                  <a:lnTo>
                    <a:pt x="73291" y="74125"/>
                  </a:lnTo>
                  <a:lnTo>
                    <a:pt x="72271" y="73587"/>
                  </a:lnTo>
                  <a:lnTo>
                    <a:pt x="71184" y="73183"/>
                  </a:lnTo>
                  <a:lnTo>
                    <a:pt x="70096" y="73183"/>
                  </a:lnTo>
                  <a:lnTo>
                    <a:pt x="69280" y="73183"/>
                  </a:lnTo>
                  <a:lnTo>
                    <a:pt x="68396" y="73318"/>
                  </a:lnTo>
                  <a:lnTo>
                    <a:pt x="66764" y="74125"/>
                  </a:lnTo>
                  <a:lnTo>
                    <a:pt x="52419" y="42107"/>
                  </a:lnTo>
                  <a:lnTo>
                    <a:pt x="52827" y="39820"/>
                  </a:lnTo>
                  <a:lnTo>
                    <a:pt x="53099" y="37533"/>
                  </a:lnTo>
                  <a:lnTo>
                    <a:pt x="53303" y="35246"/>
                  </a:lnTo>
                  <a:lnTo>
                    <a:pt x="53371" y="32690"/>
                  </a:lnTo>
                  <a:lnTo>
                    <a:pt x="53371" y="30269"/>
                  </a:lnTo>
                  <a:lnTo>
                    <a:pt x="53167" y="27982"/>
                  </a:lnTo>
                  <a:lnTo>
                    <a:pt x="52895" y="25695"/>
                  </a:lnTo>
                  <a:lnTo>
                    <a:pt x="52419" y="23542"/>
                  </a:lnTo>
                  <a:lnTo>
                    <a:pt x="51943" y="21390"/>
                  </a:lnTo>
                  <a:lnTo>
                    <a:pt x="51331" y="19506"/>
                  </a:lnTo>
                  <a:lnTo>
                    <a:pt x="50651" y="17757"/>
                  </a:lnTo>
                  <a:lnTo>
                    <a:pt x="49903" y="16143"/>
                  </a:lnTo>
                  <a:lnTo>
                    <a:pt x="49019" y="14529"/>
                  </a:lnTo>
                  <a:lnTo>
                    <a:pt x="48135" y="13183"/>
                  </a:lnTo>
                  <a:lnTo>
                    <a:pt x="47184" y="12107"/>
                  </a:lnTo>
                  <a:lnTo>
                    <a:pt x="46096" y="11165"/>
                  </a:lnTo>
                  <a:lnTo>
                    <a:pt x="45076" y="10358"/>
                  </a:lnTo>
                  <a:lnTo>
                    <a:pt x="43920" y="9820"/>
                  </a:lnTo>
                  <a:lnTo>
                    <a:pt x="42764" y="9417"/>
                  </a:lnTo>
                  <a:lnTo>
                    <a:pt x="41473" y="9147"/>
                  </a:lnTo>
                  <a:lnTo>
                    <a:pt x="40317" y="9417"/>
                  </a:lnTo>
                  <a:lnTo>
                    <a:pt x="39161" y="9820"/>
                  </a:lnTo>
                  <a:lnTo>
                    <a:pt x="38005" y="10358"/>
                  </a:lnTo>
                  <a:lnTo>
                    <a:pt x="36849" y="11165"/>
                  </a:lnTo>
                  <a:lnTo>
                    <a:pt x="35898" y="12107"/>
                  </a:lnTo>
                  <a:lnTo>
                    <a:pt x="34878" y="13183"/>
                  </a:lnTo>
                  <a:lnTo>
                    <a:pt x="33926" y="14529"/>
                  </a:lnTo>
                  <a:lnTo>
                    <a:pt x="33042" y="16143"/>
                  </a:lnTo>
                  <a:lnTo>
                    <a:pt x="32362" y="17757"/>
                  </a:lnTo>
                  <a:lnTo>
                    <a:pt x="31614" y="19506"/>
                  </a:lnTo>
                  <a:lnTo>
                    <a:pt x="31002" y="21390"/>
                  </a:lnTo>
                  <a:lnTo>
                    <a:pt x="30526" y="23542"/>
                  </a:lnTo>
                  <a:lnTo>
                    <a:pt x="30186" y="25695"/>
                  </a:lnTo>
                  <a:lnTo>
                    <a:pt x="29847" y="27982"/>
                  </a:lnTo>
                  <a:lnTo>
                    <a:pt x="29711" y="30269"/>
                  </a:lnTo>
                  <a:lnTo>
                    <a:pt x="29575" y="32690"/>
                  </a:lnTo>
                  <a:lnTo>
                    <a:pt x="29711" y="35112"/>
                  </a:lnTo>
                  <a:lnTo>
                    <a:pt x="29847" y="37399"/>
                  </a:lnTo>
                  <a:lnTo>
                    <a:pt x="30186" y="39686"/>
                  </a:lnTo>
                  <a:lnTo>
                    <a:pt x="30526" y="41704"/>
                  </a:lnTo>
                  <a:lnTo>
                    <a:pt x="15433" y="74260"/>
                  </a:lnTo>
                  <a:lnTo>
                    <a:pt x="14549" y="73721"/>
                  </a:lnTo>
                  <a:lnTo>
                    <a:pt x="13733" y="73318"/>
                  </a:lnTo>
                  <a:lnTo>
                    <a:pt x="12849" y="73183"/>
                  </a:lnTo>
                  <a:lnTo>
                    <a:pt x="11898" y="73183"/>
                  </a:lnTo>
                  <a:lnTo>
                    <a:pt x="10742" y="73183"/>
                  </a:lnTo>
                  <a:lnTo>
                    <a:pt x="9450" y="73587"/>
                  </a:lnTo>
                  <a:lnTo>
                    <a:pt x="8362" y="74125"/>
                  </a:lnTo>
                  <a:lnTo>
                    <a:pt x="7206" y="74932"/>
                  </a:lnTo>
                  <a:lnTo>
                    <a:pt x="6254" y="76008"/>
                  </a:lnTo>
                  <a:lnTo>
                    <a:pt x="5167" y="77219"/>
                  </a:lnTo>
                  <a:lnTo>
                    <a:pt x="4351" y="78565"/>
                  </a:lnTo>
                  <a:lnTo>
                    <a:pt x="3467" y="80044"/>
                  </a:lnTo>
                  <a:lnTo>
                    <a:pt x="2651" y="81524"/>
                  </a:lnTo>
                  <a:lnTo>
                    <a:pt x="1971" y="83542"/>
                  </a:lnTo>
                  <a:lnTo>
                    <a:pt x="1427" y="85426"/>
                  </a:lnTo>
                  <a:lnTo>
                    <a:pt x="951" y="87443"/>
                  </a:lnTo>
                  <a:lnTo>
                    <a:pt x="543" y="89596"/>
                  </a:lnTo>
                  <a:lnTo>
                    <a:pt x="271" y="91883"/>
                  </a:lnTo>
                  <a:lnTo>
                    <a:pt x="67" y="94170"/>
                  </a:lnTo>
                  <a:lnTo>
                    <a:pt x="0" y="96726"/>
                  </a:lnTo>
                  <a:lnTo>
                    <a:pt x="67" y="99013"/>
                  </a:lnTo>
                  <a:lnTo>
                    <a:pt x="271" y="101300"/>
                  </a:lnTo>
                  <a:lnTo>
                    <a:pt x="543" y="103587"/>
                  </a:lnTo>
                  <a:lnTo>
                    <a:pt x="951" y="105739"/>
                  </a:lnTo>
                  <a:lnTo>
                    <a:pt x="1427" y="107757"/>
                  </a:lnTo>
                  <a:lnTo>
                    <a:pt x="1971" y="109775"/>
                  </a:lnTo>
                  <a:lnTo>
                    <a:pt x="2651" y="111659"/>
                  </a:lnTo>
                  <a:lnTo>
                    <a:pt x="3467" y="113139"/>
                  </a:lnTo>
                  <a:lnTo>
                    <a:pt x="4351" y="114753"/>
                  </a:lnTo>
                  <a:lnTo>
                    <a:pt x="5167" y="116098"/>
                  </a:lnTo>
                  <a:lnTo>
                    <a:pt x="6254" y="117443"/>
                  </a:lnTo>
                  <a:lnTo>
                    <a:pt x="7206" y="118385"/>
                  </a:lnTo>
                  <a:lnTo>
                    <a:pt x="8362" y="119058"/>
                  </a:lnTo>
                  <a:lnTo>
                    <a:pt x="9450" y="119730"/>
                  </a:lnTo>
                  <a:lnTo>
                    <a:pt x="10742" y="119999"/>
                  </a:lnTo>
                  <a:lnTo>
                    <a:pt x="11898" y="119999"/>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556" name="Shape 556"/>
            <p:cNvSpPr/>
            <p:nvPr/>
          </p:nvSpPr>
          <p:spPr>
            <a:xfrm>
              <a:off x="1028370" y="452660"/>
              <a:ext cx="1130299" cy="877887"/>
            </a:xfrm>
            <a:custGeom>
              <a:pathLst>
                <a:path extrusionOk="0" h="120000" w="120000">
                  <a:moveTo>
                    <a:pt x="115114" y="107326"/>
                  </a:moveTo>
                  <a:lnTo>
                    <a:pt x="9770" y="107326"/>
                  </a:lnTo>
                  <a:lnTo>
                    <a:pt x="9770" y="6300"/>
                  </a:lnTo>
                  <a:lnTo>
                    <a:pt x="9770" y="5721"/>
                  </a:lnTo>
                  <a:lnTo>
                    <a:pt x="9658" y="5069"/>
                  </a:lnTo>
                  <a:lnTo>
                    <a:pt x="9602" y="4490"/>
                  </a:lnTo>
                  <a:lnTo>
                    <a:pt x="9433" y="3983"/>
                  </a:lnTo>
                  <a:lnTo>
                    <a:pt x="8928" y="2824"/>
                  </a:lnTo>
                  <a:lnTo>
                    <a:pt x="8310" y="1882"/>
                  </a:lnTo>
                  <a:lnTo>
                    <a:pt x="7580" y="1158"/>
                  </a:lnTo>
                  <a:lnTo>
                    <a:pt x="6794" y="579"/>
                  </a:lnTo>
                  <a:lnTo>
                    <a:pt x="6289" y="362"/>
                  </a:lnTo>
                  <a:lnTo>
                    <a:pt x="5896" y="217"/>
                  </a:lnTo>
                  <a:lnTo>
                    <a:pt x="5334" y="144"/>
                  </a:lnTo>
                  <a:lnTo>
                    <a:pt x="4885" y="0"/>
                  </a:lnTo>
                  <a:lnTo>
                    <a:pt x="4379" y="144"/>
                  </a:lnTo>
                  <a:lnTo>
                    <a:pt x="3930" y="217"/>
                  </a:lnTo>
                  <a:lnTo>
                    <a:pt x="3425" y="362"/>
                  </a:lnTo>
                  <a:lnTo>
                    <a:pt x="2976" y="579"/>
                  </a:lnTo>
                  <a:lnTo>
                    <a:pt x="2133" y="1158"/>
                  </a:lnTo>
                  <a:lnTo>
                    <a:pt x="1459" y="1882"/>
                  </a:lnTo>
                  <a:lnTo>
                    <a:pt x="898" y="2824"/>
                  </a:lnTo>
                  <a:lnTo>
                    <a:pt x="393" y="3983"/>
                  </a:lnTo>
                  <a:lnTo>
                    <a:pt x="224" y="4490"/>
                  </a:lnTo>
                  <a:lnTo>
                    <a:pt x="56" y="5069"/>
                  </a:lnTo>
                  <a:lnTo>
                    <a:pt x="0" y="5721"/>
                  </a:lnTo>
                  <a:lnTo>
                    <a:pt x="0" y="6300"/>
                  </a:lnTo>
                  <a:lnTo>
                    <a:pt x="0" y="120000"/>
                  </a:lnTo>
                  <a:lnTo>
                    <a:pt x="115114" y="120000"/>
                  </a:lnTo>
                  <a:lnTo>
                    <a:pt x="115563" y="119927"/>
                  </a:lnTo>
                  <a:lnTo>
                    <a:pt x="116069" y="119782"/>
                  </a:lnTo>
                  <a:lnTo>
                    <a:pt x="116518" y="119710"/>
                  </a:lnTo>
                  <a:lnTo>
                    <a:pt x="116911" y="119493"/>
                  </a:lnTo>
                  <a:lnTo>
                    <a:pt x="117810" y="118841"/>
                  </a:lnTo>
                  <a:lnTo>
                    <a:pt x="118540" y="118189"/>
                  </a:lnTo>
                  <a:lnTo>
                    <a:pt x="119101" y="117248"/>
                  </a:lnTo>
                  <a:lnTo>
                    <a:pt x="119550" y="116089"/>
                  </a:lnTo>
                  <a:lnTo>
                    <a:pt x="119719" y="115582"/>
                  </a:lnTo>
                  <a:lnTo>
                    <a:pt x="119887" y="114930"/>
                  </a:lnTo>
                  <a:lnTo>
                    <a:pt x="120000" y="114351"/>
                  </a:lnTo>
                  <a:lnTo>
                    <a:pt x="120000" y="113627"/>
                  </a:lnTo>
                  <a:lnTo>
                    <a:pt x="120000" y="112975"/>
                  </a:lnTo>
                  <a:lnTo>
                    <a:pt x="119887" y="112395"/>
                  </a:lnTo>
                  <a:lnTo>
                    <a:pt x="119719" y="111744"/>
                  </a:lnTo>
                  <a:lnTo>
                    <a:pt x="119550" y="111237"/>
                  </a:lnTo>
                  <a:lnTo>
                    <a:pt x="119101" y="110078"/>
                  </a:lnTo>
                  <a:lnTo>
                    <a:pt x="118540" y="109209"/>
                  </a:lnTo>
                  <a:lnTo>
                    <a:pt x="117810" y="108485"/>
                  </a:lnTo>
                  <a:lnTo>
                    <a:pt x="116911" y="107833"/>
                  </a:lnTo>
                  <a:lnTo>
                    <a:pt x="116518" y="107616"/>
                  </a:lnTo>
                  <a:lnTo>
                    <a:pt x="116069" y="107543"/>
                  </a:lnTo>
                  <a:lnTo>
                    <a:pt x="115563" y="107398"/>
                  </a:lnTo>
                  <a:lnTo>
                    <a:pt x="115114" y="107326"/>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grpSp>
      <p:grpSp>
        <p:nvGrpSpPr>
          <p:cNvPr id="557" name="Shape 557"/>
          <p:cNvGrpSpPr/>
          <p:nvPr/>
        </p:nvGrpSpPr>
        <p:grpSpPr>
          <a:xfrm>
            <a:off x="689361" y="1350068"/>
            <a:ext cx="209104" cy="236340"/>
            <a:chOff x="1169658" y="1870297"/>
            <a:chExt cx="901699" cy="1042987"/>
          </a:xfrm>
        </p:grpSpPr>
        <p:sp>
          <p:nvSpPr>
            <p:cNvPr id="558" name="Shape 558"/>
            <p:cNvSpPr/>
            <p:nvPr/>
          </p:nvSpPr>
          <p:spPr>
            <a:xfrm>
              <a:off x="1534783" y="2100484"/>
              <a:ext cx="180975" cy="179386"/>
            </a:xfrm>
            <a:custGeom>
              <a:pathLst>
                <a:path extrusionOk="0" h="120000" w="120000">
                  <a:moveTo>
                    <a:pt x="120000" y="59824"/>
                  </a:moveTo>
                  <a:lnTo>
                    <a:pt x="120000" y="59824"/>
                  </a:lnTo>
                  <a:lnTo>
                    <a:pt x="119298" y="66158"/>
                  </a:lnTo>
                  <a:lnTo>
                    <a:pt x="118245" y="72140"/>
                  </a:lnTo>
                  <a:lnTo>
                    <a:pt x="116842" y="77419"/>
                  </a:lnTo>
                  <a:lnTo>
                    <a:pt x="114736" y="83049"/>
                  </a:lnTo>
                  <a:lnTo>
                    <a:pt x="112280" y="88680"/>
                  </a:lnTo>
                  <a:lnTo>
                    <a:pt x="109473" y="93607"/>
                  </a:lnTo>
                  <a:lnTo>
                    <a:pt x="105964" y="98181"/>
                  </a:lnTo>
                  <a:lnTo>
                    <a:pt x="102456" y="102404"/>
                  </a:lnTo>
                  <a:lnTo>
                    <a:pt x="97894" y="105923"/>
                  </a:lnTo>
                  <a:lnTo>
                    <a:pt x="93333" y="109442"/>
                  </a:lnTo>
                  <a:lnTo>
                    <a:pt x="88421" y="112609"/>
                  </a:lnTo>
                  <a:lnTo>
                    <a:pt x="82807" y="115073"/>
                  </a:lnTo>
                  <a:lnTo>
                    <a:pt x="77543" y="117184"/>
                  </a:lnTo>
                  <a:lnTo>
                    <a:pt x="71929" y="118592"/>
                  </a:lnTo>
                  <a:lnTo>
                    <a:pt x="65964" y="119648"/>
                  </a:lnTo>
                  <a:lnTo>
                    <a:pt x="60000" y="119999"/>
                  </a:lnTo>
                  <a:lnTo>
                    <a:pt x="53333" y="119648"/>
                  </a:lnTo>
                  <a:lnTo>
                    <a:pt x="47368" y="118592"/>
                  </a:lnTo>
                  <a:lnTo>
                    <a:pt x="42105" y="117184"/>
                  </a:lnTo>
                  <a:lnTo>
                    <a:pt x="36491" y="115073"/>
                  </a:lnTo>
                  <a:lnTo>
                    <a:pt x="30877" y="112609"/>
                  </a:lnTo>
                  <a:lnTo>
                    <a:pt x="26315" y="109442"/>
                  </a:lnTo>
                  <a:lnTo>
                    <a:pt x="21403" y="105923"/>
                  </a:lnTo>
                  <a:lnTo>
                    <a:pt x="17543" y="102404"/>
                  </a:lnTo>
                  <a:lnTo>
                    <a:pt x="13333" y="98181"/>
                  </a:lnTo>
                  <a:lnTo>
                    <a:pt x="9824" y="93607"/>
                  </a:lnTo>
                  <a:lnTo>
                    <a:pt x="7017" y="88680"/>
                  </a:lnTo>
                  <a:lnTo>
                    <a:pt x="4561" y="83049"/>
                  </a:lnTo>
                  <a:lnTo>
                    <a:pt x="2456" y="77419"/>
                  </a:lnTo>
                  <a:lnTo>
                    <a:pt x="1052" y="72140"/>
                  </a:lnTo>
                  <a:lnTo>
                    <a:pt x="0" y="66158"/>
                  </a:lnTo>
                  <a:lnTo>
                    <a:pt x="0" y="59824"/>
                  </a:lnTo>
                  <a:lnTo>
                    <a:pt x="0" y="53489"/>
                  </a:lnTo>
                  <a:lnTo>
                    <a:pt x="1052" y="47859"/>
                  </a:lnTo>
                  <a:lnTo>
                    <a:pt x="2456" y="41876"/>
                  </a:lnTo>
                  <a:lnTo>
                    <a:pt x="4561" y="36598"/>
                  </a:lnTo>
                  <a:lnTo>
                    <a:pt x="7017" y="30967"/>
                  </a:lnTo>
                  <a:lnTo>
                    <a:pt x="9824" y="26392"/>
                  </a:lnTo>
                  <a:lnTo>
                    <a:pt x="13333" y="21466"/>
                  </a:lnTo>
                  <a:lnTo>
                    <a:pt x="17543" y="17243"/>
                  </a:lnTo>
                  <a:lnTo>
                    <a:pt x="21403" y="13372"/>
                  </a:lnTo>
                  <a:lnTo>
                    <a:pt x="26315" y="9853"/>
                  </a:lnTo>
                  <a:lnTo>
                    <a:pt x="30877" y="7038"/>
                  </a:lnTo>
                  <a:lnTo>
                    <a:pt x="36491" y="4222"/>
                  </a:lnTo>
                  <a:lnTo>
                    <a:pt x="42105" y="2463"/>
                  </a:lnTo>
                  <a:lnTo>
                    <a:pt x="47368" y="703"/>
                  </a:lnTo>
                  <a:lnTo>
                    <a:pt x="53333" y="0"/>
                  </a:lnTo>
                  <a:lnTo>
                    <a:pt x="60000" y="0"/>
                  </a:lnTo>
                  <a:lnTo>
                    <a:pt x="65964" y="0"/>
                  </a:lnTo>
                  <a:lnTo>
                    <a:pt x="71929" y="703"/>
                  </a:lnTo>
                  <a:lnTo>
                    <a:pt x="77543" y="2463"/>
                  </a:lnTo>
                  <a:lnTo>
                    <a:pt x="82807" y="4222"/>
                  </a:lnTo>
                  <a:lnTo>
                    <a:pt x="88421" y="7038"/>
                  </a:lnTo>
                  <a:lnTo>
                    <a:pt x="93333" y="9853"/>
                  </a:lnTo>
                  <a:lnTo>
                    <a:pt x="97894" y="13372"/>
                  </a:lnTo>
                  <a:lnTo>
                    <a:pt x="102456" y="17243"/>
                  </a:lnTo>
                  <a:lnTo>
                    <a:pt x="105964" y="21466"/>
                  </a:lnTo>
                  <a:lnTo>
                    <a:pt x="109473" y="26392"/>
                  </a:lnTo>
                  <a:lnTo>
                    <a:pt x="112280" y="30967"/>
                  </a:lnTo>
                  <a:lnTo>
                    <a:pt x="114736" y="36598"/>
                  </a:lnTo>
                  <a:lnTo>
                    <a:pt x="116842" y="41876"/>
                  </a:lnTo>
                  <a:lnTo>
                    <a:pt x="118245" y="47859"/>
                  </a:lnTo>
                  <a:lnTo>
                    <a:pt x="119298" y="53489"/>
                  </a:lnTo>
                  <a:lnTo>
                    <a:pt x="120000" y="59824"/>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559" name="Shape 559"/>
            <p:cNvSpPr/>
            <p:nvPr/>
          </p:nvSpPr>
          <p:spPr>
            <a:xfrm>
              <a:off x="1410958" y="2036984"/>
              <a:ext cx="109537" cy="312737"/>
            </a:xfrm>
            <a:custGeom>
              <a:pathLst>
                <a:path extrusionOk="0" h="120000" w="120000">
                  <a:moveTo>
                    <a:pt x="67751" y="120000"/>
                  </a:moveTo>
                  <a:lnTo>
                    <a:pt x="119999" y="101288"/>
                  </a:lnTo>
                  <a:lnTo>
                    <a:pt x="108516" y="96610"/>
                  </a:lnTo>
                  <a:lnTo>
                    <a:pt x="97607" y="91728"/>
                  </a:lnTo>
                  <a:lnTo>
                    <a:pt x="88995" y="86440"/>
                  </a:lnTo>
                  <a:lnTo>
                    <a:pt x="81531" y="81152"/>
                  </a:lnTo>
                  <a:lnTo>
                    <a:pt x="76363" y="75661"/>
                  </a:lnTo>
                  <a:lnTo>
                    <a:pt x="72344" y="70169"/>
                  </a:lnTo>
                  <a:lnTo>
                    <a:pt x="70047" y="64474"/>
                  </a:lnTo>
                  <a:lnTo>
                    <a:pt x="69473" y="58983"/>
                  </a:lnTo>
                  <a:lnTo>
                    <a:pt x="70047" y="53084"/>
                  </a:lnTo>
                  <a:lnTo>
                    <a:pt x="72344" y="47593"/>
                  </a:lnTo>
                  <a:lnTo>
                    <a:pt x="76363" y="42508"/>
                  </a:lnTo>
                  <a:lnTo>
                    <a:pt x="81531" y="37016"/>
                  </a:lnTo>
                  <a:lnTo>
                    <a:pt x="88995" y="31932"/>
                  </a:lnTo>
                  <a:lnTo>
                    <a:pt x="97607" y="27050"/>
                  </a:lnTo>
                  <a:lnTo>
                    <a:pt x="108516" y="22779"/>
                  </a:lnTo>
                  <a:lnTo>
                    <a:pt x="119999" y="18508"/>
                  </a:lnTo>
                  <a:lnTo>
                    <a:pt x="67751" y="0"/>
                  </a:lnTo>
                  <a:lnTo>
                    <a:pt x="59712" y="2847"/>
                  </a:lnTo>
                  <a:lnTo>
                    <a:pt x="51100" y="5898"/>
                  </a:lnTo>
                  <a:lnTo>
                    <a:pt x="44210" y="9355"/>
                  </a:lnTo>
                  <a:lnTo>
                    <a:pt x="37320" y="13016"/>
                  </a:lnTo>
                  <a:lnTo>
                    <a:pt x="31578" y="16474"/>
                  </a:lnTo>
                  <a:lnTo>
                    <a:pt x="25837" y="20135"/>
                  </a:lnTo>
                  <a:lnTo>
                    <a:pt x="21244" y="23593"/>
                  </a:lnTo>
                  <a:lnTo>
                    <a:pt x="16076" y="27661"/>
                  </a:lnTo>
                  <a:lnTo>
                    <a:pt x="12057" y="31525"/>
                  </a:lnTo>
                  <a:lnTo>
                    <a:pt x="8612" y="35593"/>
                  </a:lnTo>
                  <a:lnTo>
                    <a:pt x="6315" y="39457"/>
                  </a:lnTo>
                  <a:lnTo>
                    <a:pt x="4019" y="43525"/>
                  </a:lnTo>
                  <a:lnTo>
                    <a:pt x="1722" y="47593"/>
                  </a:lnTo>
                  <a:lnTo>
                    <a:pt x="574" y="51661"/>
                  </a:lnTo>
                  <a:lnTo>
                    <a:pt x="0" y="55728"/>
                  </a:lnTo>
                  <a:lnTo>
                    <a:pt x="0" y="59796"/>
                  </a:lnTo>
                  <a:lnTo>
                    <a:pt x="0" y="64067"/>
                  </a:lnTo>
                  <a:lnTo>
                    <a:pt x="574" y="68135"/>
                  </a:lnTo>
                  <a:lnTo>
                    <a:pt x="1722" y="72203"/>
                  </a:lnTo>
                  <a:lnTo>
                    <a:pt x="4019" y="76271"/>
                  </a:lnTo>
                  <a:lnTo>
                    <a:pt x="6315" y="80338"/>
                  </a:lnTo>
                  <a:lnTo>
                    <a:pt x="8612" y="84406"/>
                  </a:lnTo>
                  <a:lnTo>
                    <a:pt x="12057" y="88474"/>
                  </a:lnTo>
                  <a:lnTo>
                    <a:pt x="16076" y="92338"/>
                  </a:lnTo>
                  <a:lnTo>
                    <a:pt x="21244" y="96000"/>
                  </a:lnTo>
                  <a:lnTo>
                    <a:pt x="25837" y="99864"/>
                  </a:lnTo>
                  <a:lnTo>
                    <a:pt x="31578" y="103525"/>
                  </a:lnTo>
                  <a:lnTo>
                    <a:pt x="37320" y="106983"/>
                  </a:lnTo>
                  <a:lnTo>
                    <a:pt x="44210" y="110440"/>
                  </a:lnTo>
                  <a:lnTo>
                    <a:pt x="51100" y="113694"/>
                  </a:lnTo>
                  <a:lnTo>
                    <a:pt x="59712" y="116745"/>
                  </a:lnTo>
                  <a:lnTo>
                    <a:pt x="67751" y="120000"/>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560" name="Shape 560"/>
            <p:cNvSpPr/>
            <p:nvPr/>
          </p:nvSpPr>
          <p:spPr>
            <a:xfrm>
              <a:off x="1291895" y="1954434"/>
              <a:ext cx="146050" cy="479425"/>
            </a:xfrm>
            <a:custGeom>
              <a:pathLst>
                <a:path extrusionOk="0" h="120000" w="120000">
                  <a:moveTo>
                    <a:pt x="51490" y="59072"/>
                  </a:moveTo>
                  <a:lnTo>
                    <a:pt x="51490" y="59072"/>
                  </a:lnTo>
                  <a:lnTo>
                    <a:pt x="51490" y="55496"/>
                  </a:lnTo>
                  <a:lnTo>
                    <a:pt x="52363" y="51920"/>
                  </a:lnTo>
                  <a:lnTo>
                    <a:pt x="54109" y="48609"/>
                  </a:lnTo>
                  <a:lnTo>
                    <a:pt x="55854" y="45430"/>
                  </a:lnTo>
                  <a:lnTo>
                    <a:pt x="58036" y="42119"/>
                  </a:lnTo>
                  <a:lnTo>
                    <a:pt x="61090" y="38940"/>
                  </a:lnTo>
                  <a:lnTo>
                    <a:pt x="64581" y="35761"/>
                  </a:lnTo>
                  <a:lnTo>
                    <a:pt x="68509" y="32715"/>
                  </a:lnTo>
                  <a:lnTo>
                    <a:pt x="73309" y="29668"/>
                  </a:lnTo>
                  <a:lnTo>
                    <a:pt x="78545" y="26887"/>
                  </a:lnTo>
                  <a:lnTo>
                    <a:pt x="83781" y="23841"/>
                  </a:lnTo>
                  <a:lnTo>
                    <a:pt x="90327" y="21059"/>
                  </a:lnTo>
                  <a:lnTo>
                    <a:pt x="96872" y="18410"/>
                  </a:lnTo>
                  <a:lnTo>
                    <a:pt x="103854" y="15629"/>
                  </a:lnTo>
                  <a:lnTo>
                    <a:pt x="111709" y="12980"/>
                  </a:lnTo>
                  <a:lnTo>
                    <a:pt x="120000" y="10331"/>
                  </a:lnTo>
                  <a:lnTo>
                    <a:pt x="80290" y="0"/>
                  </a:lnTo>
                  <a:lnTo>
                    <a:pt x="70690" y="2913"/>
                  </a:lnTo>
                  <a:lnTo>
                    <a:pt x="61527" y="5960"/>
                  </a:lnTo>
                  <a:lnTo>
                    <a:pt x="53672" y="9139"/>
                  </a:lnTo>
                  <a:lnTo>
                    <a:pt x="46254" y="12582"/>
                  </a:lnTo>
                  <a:lnTo>
                    <a:pt x="38400" y="16026"/>
                  </a:lnTo>
                  <a:lnTo>
                    <a:pt x="31854" y="19602"/>
                  </a:lnTo>
                  <a:lnTo>
                    <a:pt x="26181" y="23178"/>
                  </a:lnTo>
                  <a:lnTo>
                    <a:pt x="20509" y="26887"/>
                  </a:lnTo>
                  <a:lnTo>
                    <a:pt x="15709" y="30728"/>
                  </a:lnTo>
                  <a:lnTo>
                    <a:pt x="11781" y="34569"/>
                  </a:lnTo>
                  <a:lnTo>
                    <a:pt x="8290" y="38410"/>
                  </a:lnTo>
                  <a:lnTo>
                    <a:pt x="5236" y="42516"/>
                  </a:lnTo>
                  <a:lnTo>
                    <a:pt x="2618" y="46490"/>
                  </a:lnTo>
                  <a:lnTo>
                    <a:pt x="1309" y="50596"/>
                  </a:lnTo>
                  <a:lnTo>
                    <a:pt x="0" y="54834"/>
                  </a:lnTo>
                  <a:lnTo>
                    <a:pt x="0" y="59072"/>
                  </a:lnTo>
                  <a:lnTo>
                    <a:pt x="0" y="63311"/>
                  </a:lnTo>
                  <a:lnTo>
                    <a:pt x="1309" y="67549"/>
                  </a:lnTo>
                  <a:lnTo>
                    <a:pt x="2618" y="71788"/>
                  </a:lnTo>
                  <a:lnTo>
                    <a:pt x="5236" y="75894"/>
                  </a:lnTo>
                  <a:lnTo>
                    <a:pt x="8290" y="79999"/>
                  </a:lnTo>
                  <a:lnTo>
                    <a:pt x="11781" y="84238"/>
                  </a:lnTo>
                  <a:lnTo>
                    <a:pt x="15709" y="88211"/>
                  </a:lnTo>
                  <a:lnTo>
                    <a:pt x="20509" y="92052"/>
                  </a:lnTo>
                  <a:lnTo>
                    <a:pt x="26181" y="96026"/>
                  </a:lnTo>
                  <a:lnTo>
                    <a:pt x="31854" y="99867"/>
                  </a:lnTo>
                  <a:lnTo>
                    <a:pt x="38400" y="103443"/>
                  </a:lnTo>
                  <a:lnTo>
                    <a:pt x="46254" y="107019"/>
                  </a:lnTo>
                  <a:lnTo>
                    <a:pt x="53672" y="110463"/>
                  </a:lnTo>
                  <a:lnTo>
                    <a:pt x="61527" y="113774"/>
                  </a:lnTo>
                  <a:lnTo>
                    <a:pt x="70690" y="116953"/>
                  </a:lnTo>
                  <a:lnTo>
                    <a:pt x="80290" y="119999"/>
                  </a:lnTo>
                  <a:lnTo>
                    <a:pt x="120000" y="107814"/>
                  </a:lnTo>
                  <a:lnTo>
                    <a:pt x="113018" y="105562"/>
                  </a:lnTo>
                  <a:lnTo>
                    <a:pt x="105600" y="103046"/>
                  </a:lnTo>
                  <a:lnTo>
                    <a:pt x="99054" y="100397"/>
                  </a:lnTo>
                  <a:lnTo>
                    <a:pt x="92509" y="97748"/>
                  </a:lnTo>
                  <a:lnTo>
                    <a:pt x="86400" y="94966"/>
                  </a:lnTo>
                  <a:lnTo>
                    <a:pt x="80727" y="92052"/>
                  </a:lnTo>
                  <a:lnTo>
                    <a:pt x="75927" y="89139"/>
                  </a:lnTo>
                  <a:lnTo>
                    <a:pt x="70690" y="86092"/>
                  </a:lnTo>
                  <a:lnTo>
                    <a:pt x="66327" y="82913"/>
                  </a:lnTo>
                  <a:lnTo>
                    <a:pt x="62836" y="79735"/>
                  </a:lnTo>
                  <a:lnTo>
                    <a:pt x="58909" y="76423"/>
                  </a:lnTo>
                  <a:lnTo>
                    <a:pt x="56727" y="73112"/>
                  </a:lnTo>
                  <a:lnTo>
                    <a:pt x="54109" y="69668"/>
                  </a:lnTo>
                  <a:lnTo>
                    <a:pt x="52800" y="66092"/>
                  </a:lnTo>
                  <a:lnTo>
                    <a:pt x="51490" y="62649"/>
                  </a:lnTo>
                  <a:lnTo>
                    <a:pt x="51490" y="59072"/>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561" name="Shape 561"/>
            <p:cNvSpPr/>
            <p:nvPr/>
          </p:nvSpPr>
          <p:spPr>
            <a:xfrm>
              <a:off x="1169658" y="1870297"/>
              <a:ext cx="184149" cy="646112"/>
            </a:xfrm>
            <a:custGeom>
              <a:pathLst>
                <a:path extrusionOk="0" h="120000" w="120000">
                  <a:moveTo>
                    <a:pt x="120000" y="9034"/>
                  </a:moveTo>
                  <a:lnTo>
                    <a:pt x="88275" y="0"/>
                  </a:lnTo>
                  <a:lnTo>
                    <a:pt x="77241" y="3142"/>
                  </a:lnTo>
                  <a:lnTo>
                    <a:pt x="67586" y="6481"/>
                  </a:lnTo>
                  <a:lnTo>
                    <a:pt x="58275" y="9918"/>
                  </a:lnTo>
                  <a:lnTo>
                    <a:pt x="49310" y="13355"/>
                  </a:lnTo>
                  <a:lnTo>
                    <a:pt x="41724" y="16988"/>
                  </a:lnTo>
                  <a:lnTo>
                    <a:pt x="34137" y="20621"/>
                  </a:lnTo>
                  <a:lnTo>
                    <a:pt x="27931" y="24451"/>
                  </a:lnTo>
                  <a:lnTo>
                    <a:pt x="22068" y="28183"/>
                  </a:lnTo>
                  <a:lnTo>
                    <a:pt x="16896" y="31914"/>
                  </a:lnTo>
                  <a:lnTo>
                    <a:pt x="12068" y="35842"/>
                  </a:lnTo>
                  <a:lnTo>
                    <a:pt x="8620" y="39770"/>
                  </a:lnTo>
                  <a:lnTo>
                    <a:pt x="5172" y="43797"/>
                  </a:lnTo>
                  <a:lnTo>
                    <a:pt x="2758" y="47921"/>
                  </a:lnTo>
                  <a:lnTo>
                    <a:pt x="1379" y="51849"/>
                  </a:lnTo>
                  <a:lnTo>
                    <a:pt x="344" y="55875"/>
                  </a:lnTo>
                  <a:lnTo>
                    <a:pt x="0" y="59901"/>
                  </a:lnTo>
                  <a:lnTo>
                    <a:pt x="344" y="63927"/>
                  </a:lnTo>
                  <a:lnTo>
                    <a:pt x="1379" y="68052"/>
                  </a:lnTo>
                  <a:lnTo>
                    <a:pt x="2758" y="72078"/>
                  </a:lnTo>
                  <a:lnTo>
                    <a:pt x="5172" y="76104"/>
                  </a:lnTo>
                  <a:lnTo>
                    <a:pt x="8620" y="80032"/>
                  </a:lnTo>
                  <a:lnTo>
                    <a:pt x="12068" y="83960"/>
                  </a:lnTo>
                  <a:lnTo>
                    <a:pt x="16896" y="87888"/>
                  </a:lnTo>
                  <a:lnTo>
                    <a:pt x="22068" y="91816"/>
                  </a:lnTo>
                  <a:lnTo>
                    <a:pt x="27931" y="95548"/>
                  </a:lnTo>
                  <a:lnTo>
                    <a:pt x="34137" y="99279"/>
                  </a:lnTo>
                  <a:lnTo>
                    <a:pt x="41724" y="102913"/>
                  </a:lnTo>
                  <a:lnTo>
                    <a:pt x="49310" y="106546"/>
                  </a:lnTo>
                  <a:lnTo>
                    <a:pt x="58275" y="110081"/>
                  </a:lnTo>
                  <a:lnTo>
                    <a:pt x="67586" y="113420"/>
                  </a:lnTo>
                  <a:lnTo>
                    <a:pt x="77241" y="116759"/>
                  </a:lnTo>
                  <a:lnTo>
                    <a:pt x="88275" y="120000"/>
                  </a:lnTo>
                  <a:lnTo>
                    <a:pt x="120000" y="110965"/>
                  </a:lnTo>
                  <a:lnTo>
                    <a:pt x="111379" y="108314"/>
                  </a:lnTo>
                  <a:lnTo>
                    <a:pt x="103448" y="105368"/>
                  </a:lnTo>
                  <a:lnTo>
                    <a:pt x="95517" y="102520"/>
                  </a:lnTo>
                  <a:lnTo>
                    <a:pt x="88620" y="99574"/>
                  </a:lnTo>
                  <a:lnTo>
                    <a:pt x="82413" y="96530"/>
                  </a:lnTo>
                  <a:lnTo>
                    <a:pt x="76551" y="93486"/>
                  </a:lnTo>
                  <a:lnTo>
                    <a:pt x="71034" y="90245"/>
                  </a:lnTo>
                  <a:lnTo>
                    <a:pt x="66551" y="87004"/>
                  </a:lnTo>
                  <a:lnTo>
                    <a:pt x="62068" y="83666"/>
                  </a:lnTo>
                  <a:lnTo>
                    <a:pt x="58620" y="80425"/>
                  </a:lnTo>
                  <a:lnTo>
                    <a:pt x="55172" y="77086"/>
                  </a:lnTo>
                  <a:lnTo>
                    <a:pt x="52758" y="73649"/>
                  </a:lnTo>
                  <a:lnTo>
                    <a:pt x="51034" y="70212"/>
                  </a:lnTo>
                  <a:lnTo>
                    <a:pt x="50000" y="66873"/>
                  </a:lnTo>
                  <a:lnTo>
                    <a:pt x="48965" y="63436"/>
                  </a:lnTo>
                  <a:lnTo>
                    <a:pt x="48620" y="59901"/>
                  </a:lnTo>
                  <a:lnTo>
                    <a:pt x="48965" y="56563"/>
                  </a:lnTo>
                  <a:lnTo>
                    <a:pt x="50000" y="53027"/>
                  </a:lnTo>
                  <a:lnTo>
                    <a:pt x="51034" y="49689"/>
                  </a:lnTo>
                  <a:lnTo>
                    <a:pt x="52758" y="46252"/>
                  </a:lnTo>
                  <a:lnTo>
                    <a:pt x="55172" y="42815"/>
                  </a:lnTo>
                  <a:lnTo>
                    <a:pt x="58620" y="39476"/>
                  </a:lnTo>
                  <a:lnTo>
                    <a:pt x="62068" y="36137"/>
                  </a:lnTo>
                  <a:lnTo>
                    <a:pt x="66551" y="32896"/>
                  </a:lnTo>
                  <a:lnTo>
                    <a:pt x="71034" y="29754"/>
                  </a:lnTo>
                  <a:lnTo>
                    <a:pt x="76551" y="26513"/>
                  </a:lnTo>
                  <a:lnTo>
                    <a:pt x="82413" y="23469"/>
                  </a:lnTo>
                  <a:lnTo>
                    <a:pt x="88620" y="20327"/>
                  </a:lnTo>
                  <a:lnTo>
                    <a:pt x="95517" y="17381"/>
                  </a:lnTo>
                  <a:lnTo>
                    <a:pt x="103448" y="14533"/>
                  </a:lnTo>
                  <a:lnTo>
                    <a:pt x="111379" y="11685"/>
                  </a:lnTo>
                  <a:lnTo>
                    <a:pt x="120000" y="9034"/>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562" name="Shape 562"/>
            <p:cNvSpPr/>
            <p:nvPr/>
          </p:nvSpPr>
          <p:spPr>
            <a:xfrm>
              <a:off x="1730044" y="2029047"/>
              <a:ext cx="111125" cy="320675"/>
            </a:xfrm>
            <a:custGeom>
              <a:pathLst>
                <a:path extrusionOk="0" h="120000" w="120000">
                  <a:moveTo>
                    <a:pt x="0" y="101752"/>
                  </a:moveTo>
                  <a:lnTo>
                    <a:pt x="52890" y="120000"/>
                  </a:lnTo>
                  <a:lnTo>
                    <a:pt x="60853" y="116826"/>
                  </a:lnTo>
                  <a:lnTo>
                    <a:pt x="68246" y="113851"/>
                  </a:lnTo>
                  <a:lnTo>
                    <a:pt x="75639" y="110677"/>
                  </a:lnTo>
                  <a:lnTo>
                    <a:pt x="81895" y="107305"/>
                  </a:lnTo>
                  <a:lnTo>
                    <a:pt x="88151" y="103933"/>
                  </a:lnTo>
                  <a:lnTo>
                    <a:pt x="93270" y="100363"/>
                  </a:lnTo>
                  <a:lnTo>
                    <a:pt x="98957" y="96595"/>
                  </a:lnTo>
                  <a:lnTo>
                    <a:pt x="102938" y="93024"/>
                  </a:lnTo>
                  <a:lnTo>
                    <a:pt x="106919" y="89256"/>
                  </a:lnTo>
                  <a:lnTo>
                    <a:pt x="110331" y="85289"/>
                  </a:lnTo>
                  <a:lnTo>
                    <a:pt x="113175" y="81322"/>
                  </a:lnTo>
                  <a:lnTo>
                    <a:pt x="116018" y="77157"/>
                  </a:lnTo>
                  <a:lnTo>
                    <a:pt x="117725" y="72793"/>
                  </a:lnTo>
                  <a:lnTo>
                    <a:pt x="118862" y="68628"/>
                  </a:lnTo>
                  <a:lnTo>
                    <a:pt x="118862" y="64462"/>
                  </a:lnTo>
                  <a:lnTo>
                    <a:pt x="120000" y="60099"/>
                  </a:lnTo>
                  <a:lnTo>
                    <a:pt x="118862" y="55735"/>
                  </a:lnTo>
                  <a:lnTo>
                    <a:pt x="118862" y="51371"/>
                  </a:lnTo>
                  <a:lnTo>
                    <a:pt x="117725" y="47206"/>
                  </a:lnTo>
                  <a:lnTo>
                    <a:pt x="116018" y="43041"/>
                  </a:lnTo>
                  <a:lnTo>
                    <a:pt x="113175" y="39074"/>
                  </a:lnTo>
                  <a:lnTo>
                    <a:pt x="110331" y="35107"/>
                  </a:lnTo>
                  <a:lnTo>
                    <a:pt x="106919" y="31140"/>
                  </a:lnTo>
                  <a:lnTo>
                    <a:pt x="102938" y="27173"/>
                  </a:lnTo>
                  <a:lnTo>
                    <a:pt x="98957" y="23404"/>
                  </a:lnTo>
                  <a:lnTo>
                    <a:pt x="93270" y="19834"/>
                  </a:lnTo>
                  <a:lnTo>
                    <a:pt x="88151" y="16066"/>
                  </a:lnTo>
                  <a:lnTo>
                    <a:pt x="81895" y="12694"/>
                  </a:lnTo>
                  <a:lnTo>
                    <a:pt x="75639" y="9322"/>
                  </a:lnTo>
                  <a:lnTo>
                    <a:pt x="68246" y="6347"/>
                  </a:lnTo>
                  <a:lnTo>
                    <a:pt x="60853" y="3173"/>
                  </a:lnTo>
                  <a:lnTo>
                    <a:pt x="52890" y="0"/>
                  </a:lnTo>
                  <a:lnTo>
                    <a:pt x="0" y="21024"/>
                  </a:lnTo>
                  <a:lnTo>
                    <a:pt x="10805" y="25190"/>
                  </a:lnTo>
                  <a:lnTo>
                    <a:pt x="19336" y="29752"/>
                  </a:lnTo>
                  <a:lnTo>
                    <a:pt x="27867" y="34710"/>
                  </a:lnTo>
                  <a:lnTo>
                    <a:pt x="34691" y="39867"/>
                  </a:lnTo>
                  <a:lnTo>
                    <a:pt x="40379" y="45421"/>
                  </a:lnTo>
                  <a:lnTo>
                    <a:pt x="45497" y="51173"/>
                  </a:lnTo>
                  <a:lnTo>
                    <a:pt x="49478" y="56727"/>
                  </a:lnTo>
                  <a:lnTo>
                    <a:pt x="52890" y="62677"/>
                  </a:lnTo>
                  <a:lnTo>
                    <a:pt x="49478" y="67834"/>
                  </a:lnTo>
                  <a:lnTo>
                    <a:pt x="45497" y="72793"/>
                  </a:lnTo>
                  <a:lnTo>
                    <a:pt x="40379" y="77950"/>
                  </a:lnTo>
                  <a:lnTo>
                    <a:pt x="34691" y="83305"/>
                  </a:lnTo>
                  <a:lnTo>
                    <a:pt x="27867" y="88462"/>
                  </a:lnTo>
                  <a:lnTo>
                    <a:pt x="19336" y="93223"/>
                  </a:lnTo>
                  <a:lnTo>
                    <a:pt x="10805" y="97785"/>
                  </a:lnTo>
                  <a:lnTo>
                    <a:pt x="0" y="101752"/>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563" name="Shape 563"/>
            <p:cNvSpPr/>
            <p:nvPr/>
          </p:nvSpPr>
          <p:spPr>
            <a:xfrm>
              <a:off x="1812594" y="1954434"/>
              <a:ext cx="146050" cy="485775"/>
            </a:xfrm>
            <a:custGeom>
              <a:pathLst>
                <a:path extrusionOk="0" h="120000" w="120000">
                  <a:moveTo>
                    <a:pt x="39565" y="0"/>
                  </a:moveTo>
                  <a:lnTo>
                    <a:pt x="0" y="11882"/>
                  </a:lnTo>
                  <a:lnTo>
                    <a:pt x="7391" y="14232"/>
                  </a:lnTo>
                  <a:lnTo>
                    <a:pt x="14347" y="16713"/>
                  </a:lnTo>
                  <a:lnTo>
                    <a:pt x="21304" y="19325"/>
                  </a:lnTo>
                  <a:lnTo>
                    <a:pt x="27391" y="21806"/>
                  </a:lnTo>
                  <a:lnTo>
                    <a:pt x="33478" y="24678"/>
                  </a:lnTo>
                  <a:lnTo>
                    <a:pt x="39130" y="27421"/>
                  </a:lnTo>
                  <a:lnTo>
                    <a:pt x="44782" y="30424"/>
                  </a:lnTo>
                  <a:lnTo>
                    <a:pt x="49130" y="33427"/>
                  </a:lnTo>
                  <a:lnTo>
                    <a:pt x="53478" y="36300"/>
                  </a:lnTo>
                  <a:lnTo>
                    <a:pt x="57826" y="39695"/>
                  </a:lnTo>
                  <a:lnTo>
                    <a:pt x="60869" y="42829"/>
                  </a:lnTo>
                  <a:lnTo>
                    <a:pt x="63043" y="46224"/>
                  </a:lnTo>
                  <a:lnTo>
                    <a:pt x="65652" y="49619"/>
                  </a:lnTo>
                  <a:lnTo>
                    <a:pt x="67391" y="52883"/>
                  </a:lnTo>
                  <a:lnTo>
                    <a:pt x="68260" y="56409"/>
                  </a:lnTo>
                  <a:lnTo>
                    <a:pt x="68695" y="59934"/>
                  </a:lnTo>
                  <a:lnTo>
                    <a:pt x="68260" y="63460"/>
                  </a:lnTo>
                  <a:lnTo>
                    <a:pt x="67391" y="66855"/>
                  </a:lnTo>
                  <a:lnTo>
                    <a:pt x="66086" y="70250"/>
                  </a:lnTo>
                  <a:lnTo>
                    <a:pt x="64347" y="73514"/>
                  </a:lnTo>
                  <a:lnTo>
                    <a:pt x="62173" y="76648"/>
                  </a:lnTo>
                  <a:lnTo>
                    <a:pt x="58695" y="79912"/>
                  </a:lnTo>
                  <a:lnTo>
                    <a:pt x="55217" y="82785"/>
                  </a:lnTo>
                  <a:lnTo>
                    <a:pt x="51304" y="85919"/>
                  </a:lnTo>
                  <a:lnTo>
                    <a:pt x="46956" y="88792"/>
                  </a:lnTo>
                  <a:lnTo>
                    <a:pt x="41739" y="91795"/>
                  </a:lnTo>
                  <a:lnTo>
                    <a:pt x="36086" y="94537"/>
                  </a:lnTo>
                  <a:lnTo>
                    <a:pt x="30000" y="97279"/>
                  </a:lnTo>
                  <a:lnTo>
                    <a:pt x="23478" y="100152"/>
                  </a:lnTo>
                  <a:lnTo>
                    <a:pt x="16086" y="102763"/>
                  </a:lnTo>
                  <a:lnTo>
                    <a:pt x="8260" y="105375"/>
                  </a:lnTo>
                  <a:lnTo>
                    <a:pt x="0" y="107856"/>
                  </a:lnTo>
                  <a:lnTo>
                    <a:pt x="39565" y="120000"/>
                  </a:lnTo>
                  <a:lnTo>
                    <a:pt x="49565" y="116996"/>
                  </a:lnTo>
                  <a:lnTo>
                    <a:pt x="58260" y="113862"/>
                  </a:lnTo>
                  <a:lnTo>
                    <a:pt x="66086" y="110729"/>
                  </a:lnTo>
                  <a:lnTo>
                    <a:pt x="74347" y="107203"/>
                  </a:lnTo>
                  <a:lnTo>
                    <a:pt x="81304" y="103677"/>
                  </a:lnTo>
                  <a:lnTo>
                    <a:pt x="87826" y="100152"/>
                  </a:lnTo>
                  <a:lnTo>
                    <a:pt x="94347" y="96365"/>
                  </a:lnTo>
                  <a:lnTo>
                    <a:pt x="99130" y="92448"/>
                  </a:lnTo>
                  <a:lnTo>
                    <a:pt x="103913" y="88531"/>
                  </a:lnTo>
                  <a:lnTo>
                    <a:pt x="108260" y="84744"/>
                  </a:lnTo>
                  <a:lnTo>
                    <a:pt x="111304" y="80565"/>
                  </a:lnTo>
                  <a:lnTo>
                    <a:pt x="114782" y="76517"/>
                  </a:lnTo>
                  <a:lnTo>
                    <a:pt x="116956" y="72470"/>
                  </a:lnTo>
                  <a:lnTo>
                    <a:pt x="118695" y="68291"/>
                  </a:lnTo>
                  <a:lnTo>
                    <a:pt x="119565" y="64113"/>
                  </a:lnTo>
                  <a:lnTo>
                    <a:pt x="120000" y="59934"/>
                  </a:lnTo>
                  <a:lnTo>
                    <a:pt x="119565" y="55495"/>
                  </a:lnTo>
                  <a:lnTo>
                    <a:pt x="118695" y="51055"/>
                  </a:lnTo>
                  <a:lnTo>
                    <a:pt x="116956" y="46746"/>
                  </a:lnTo>
                  <a:lnTo>
                    <a:pt x="114782" y="42698"/>
                  </a:lnTo>
                  <a:lnTo>
                    <a:pt x="111304" y="38389"/>
                  </a:lnTo>
                  <a:lnTo>
                    <a:pt x="108260" y="34472"/>
                  </a:lnTo>
                  <a:lnTo>
                    <a:pt x="103913" y="30554"/>
                  </a:lnTo>
                  <a:lnTo>
                    <a:pt x="99130" y="26637"/>
                  </a:lnTo>
                  <a:lnTo>
                    <a:pt x="94347" y="22981"/>
                  </a:lnTo>
                  <a:lnTo>
                    <a:pt x="87826" y="19455"/>
                  </a:lnTo>
                  <a:lnTo>
                    <a:pt x="81304" y="15930"/>
                  </a:lnTo>
                  <a:lnTo>
                    <a:pt x="74347" y="12404"/>
                  </a:lnTo>
                  <a:lnTo>
                    <a:pt x="66086" y="9009"/>
                  </a:lnTo>
                  <a:lnTo>
                    <a:pt x="58260" y="5875"/>
                  </a:lnTo>
                  <a:lnTo>
                    <a:pt x="49565" y="2872"/>
                  </a:lnTo>
                  <a:lnTo>
                    <a:pt x="39565" y="0"/>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564" name="Shape 564"/>
            <p:cNvSpPr/>
            <p:nvPr/>
          </p:nvSpPr>
          <p:spPr>
            <a:xfrm>
              <a:off x="1888794" y="1870297"/>
              <a:ext cx="182563" cy="654050"/>
            </a:xfrm>
            <a:custGeom>
              <a:pathLst>
                <a:path extrusionOk="0" h="120000" w="120000">
                  <a:moveTo>
                    <a:pt x="32186" y="0"/>
                  </a:moveTo>
                  <a:lnTo>
                    <a:pt x="0" y="8939"/>
                  </a:lnTo>
                  <a:lnTo>
                    <a:pt x="9446" y="11562"/>
                  </a:lnTo>
                  <a:lnTo>
                    <a:pt x="17842" y="14380"/>
                  </a:lnTo>
                  <a:lnTo>
                    <a:pt x="25889" y="17198"/>
                  </a:lnTo>
                  <a:lnTo>
                    <a:pt x="32886" y="20113"/>
                  </a:lnTo>
                  <a:lnTo>
                    <a:pt x="39883" y="23028"/>
                  </a:lnTo>
                  <a:lnTo>
                    <a:pt x="45830" y="26234"/>
                  </a:lnTo>
                  <a:lnTo>
                    <a:pt x="51428" y="29246"/>
                  </a:lnTo>
                  <a:lnTo>
                    <a:pt x="55626" y="32453"/>
                  </a:lnTo>
                  <a:lnTo>
                    <a:pt x="60174" y="35757"/>
                  </a:lnTo>
                  <a:lnTo>
                    <a:pt x="63673" y="39060"/>
                  </a:lnTo>
                  <a:lnTo>
                    <a:pt x="66822" y="42364"/>
                  </a:lnTo>
                  <a:lnTo>
                    <a:pt x="69271" y="45862"/>
                  </a:lnTo>
                  <a:lnTo>
                    <a:pt x="71020" y="49360"/>
                  </a:lnTo>
                  <a:lnTo>
                    <a:pt x="72769" y="52761"/>
                  </a:lnTo>
                  <a:lnTo>
                    <a:pt x="73819" y="56356"/>
                  </a:lnTo>
                  <a:lnTo>
                    <a:pt x="73819" y="59951"/>
                  </a:lnTo>
                  <a:lnTo>
                    <a:pt x="73119" y="63546"/>
                  </a:lnTo>
                  <a:lnTo>
                    <a:pt x="72769" y="67044"/>
                  </a:lnTo>
                  <a:lnTo>
                    <a:pt x="70670" y="70639"/>
                  </a:lnTo>
                  <a:lnTo>
                    <a:pt x="68571" y="74040"/>
                  </a:lnTo>
                  <a:lnTo>
                    <a:pt x="65772" y="77441"/>
                  </a:lnTo>
                  <a:lnTo>
                    <a:pt x="62623" y="80842"/>
                  </a:lnTo>
                  <a:lnTo>
                    <a:pt x="58775" y="84145"/>
                  </a:lnTo>
                  <a:lnTo>
                    <a:pt x="54227" y="87352"/>
                  </a:lnTo>
                  <a:lnTo>
                    <a:pt x="49329" y="90655"/>
                  </a:lnTo>
                  <a:lnTo>
                    <a:pt x="43731" y="93765"/>
                  </a:lnTo>
                  <a:lnTo>
                    <a:pt x="37784" y="96777"/>
                  </a:lnTo>
                  <a:lnTo>
                    <a:pt x="30787" y="99789"/>
                  </a:lnTo>
                  <a:lnTo>
                    <a:pt x="23790" y="102704"/>
                  </a:lnTo>
                  <a:lnTo>
                    <a:pt x="16443" y="105619"/>
                  </a:lnTo>
                  <a:lnTo>
                    <a:pt x="8396" y="108340"/>
                  </a:lnTo>
                  <a:lnTo>
                    <a:pt x="0" y="110963"/>
                  </a:lnTo>
                  <a:lnTo>
                    <a:pt x="32186" y="120000"/>
                  </a:lnTo>
                  <a:lnTo>
                    <a:pt x="42332" y="116987"/>
                  </a:lnTo>
                  <a:lnTo>
                    <a:pt x="51778" y="113878"/>
                  </a:lnTo>
                  <a:lnTo>
                    <a:pt x="60874" y="110769"/>
                  </a:lnTo>
                  <a:lnTo>
                    <a:pt x="69271" y="107368"/>
                  </a:lnTo>
                  <a:lnTo>
                    <a:pt x="77317" y="103967"/>
                  </a:lnTo>
                  <a:lnTo>
                    <a:pt x="83965" y="100372"/>
                  </a:lnTo>
                  <a:lnTo>
                    <a:pt x="90612" y="96777"/>
                  </a:lnTo>
                  <a:lnTo>
                    <a:pt x="96559" y="92987"/>
                  </a:lnTo>
                  <a:lnTo>
                    <a:pt x="102157" y="89198"/>
                  </a:lnTo>
                  <a:lnTo>
                    <a:pt x="106705" y="85311"/>
                  </a:lnTo>
                  <a:lnTo>
                    <a:pt x="110553" y="81425"/>
                  </a:lnTo>
                  <a:lnTo>
                    <a:pt x="114052" y="77441"/>
                  </a:lnTo>
                  <a:lnTo>
                    <a:pt x="116501" y="73360"/>
                  </a:lnTo>
                  <a:lnTo>
                    <a:pt x="117900" y="69376"/>
                  </a:lnTo>
                  <a:lnTo>
                    <a:pt x="119650" y="65392"/>
                  </a:lnTo>
                  <a:lnTo>
                    <a:pt x="119650" y="61214"/>
                  </a:lnTo>
                  <a:lnTo>
                    <a:pt x="120000" y="56647"/>
                  </a:lnTo>
                  <a:lnTo>
                    <a:pt x="119650" y="52275"/>
                  </a:lnTo>
                  <a:lnTo>
                    <a:pt x="118600" y="47902"/>
                  </a:lnTo>
                  <a:lnTo>
                    <a:pt x="116501" y="43627"/>
                  </a:lnTo>
                  <a:lnTo>
                    <a:pt x="113352" y="39352"/>
                  </a:lnTo>
                  <a:lnTo>
                    <a:pt x="110204" y="35174"/>
                  </a:lnTo>
                  <a:lnTo>
                    <a:pt x="105655" y="31190"/>
                  </a:lnTo>
                  <a:lnTo>
                    <a:pt x="100058" y="27206"/>
                  </a:lnTo>
                  <a:lnTo>
                    <a:pt x="94110" y="23514"/>
                  </a:lnTo>
                  <a:lnTo>
                    <a:pt x="87463" y="19724"/>
                  </a:lnTo>
                  <a:lnTo>
                    <a:pt x="80116" y="16129"/>
                  </a:lnTo>
                  <a:lnTo>
                    <a:pt x="71720" y="12534"/>
                  </a:lnTo>
                  <a:lnTo>
                    <a:pt x="63323" y="9230"/>
                  </a:lnTo>
                  <a:lnTo>
                    <a:pt x="53177" y="6024"/>
                  </a:lnTo>
                  <a:lnTo>
                    <a:pt x="43381" y="2817"/>
                  </a:lnTo>
                  <a:lnTo>
                    <a:pt x="32186" y="0"/>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565" name="Shape 565"/>
            <p:cNvSpPr/>
            <p:nvPr/>
          </p:nvSpPr>
          <p:spPr>
            <a:xfrm>
              <a:off x="1417308" y="2314797"/>
              <a:ext cx="409575" cy="598487"/>
            </a:xfrm>
            <a:custGeom>
              <a:pathLst>
                <a:path extrusionOk="0" h="120000" w="120000">
                  <a:moveTo>
                    <a:pt x="36696" y="86442"/>
                  </a:moveTo>
                  <a:lnTo>
                    <a:pt x="46761" y="64035"/>
                  </a:lnTo>
                  <a:lnTo>
                    <a:pt x="77419" y="64035"/>
                  </a:lnTo>
                  <a:lnTo>
                    <a:pt x="87638" y="86442"/>
                  </a:lnTo>
                  <a:lnTo>
                    <a:pt x="36696" y="86442"/>
                  </a:lnTo>
                  <a:close/>
                  <a:moveTo>
                    <a:pt x="61161" y="30690"/>
                  </a:moveTo>
                  <a:lnTo>
                    <a:pt x="69212" y="51504"/>
                  </a:lnTo>
                  <a:lnTo>
                    <a:pt x="52954" y="51504"/>
                  </a:lnTo>
                  <a:lnTo>
                    <a:pt x="61161" y="30690"/>
                  </a:lnTo>
                  <a:close/>
                  <a:moveTo>
                    <a:pt x="50941" y="4247"/>
                  </a:moveTo>
                  <a:lnTo>
                    <a:pt x="0" y="120000"/>
                  </a:lnTo>
                  <a:lnTo>
                    <a:pt x="20283" y="120000"/>
                  </a:lnTo>
                  <a:lnTo>
                    <a:pt x="30503" y="98973"/>
                  </a:lnTo>
                  <a:lnTo>
                    <a:pt x="91509" y="98973"/>
                  </a:lnTo>
                  <a:lnTo>
                    <a:pt x="99716" y="120000"/>
                  </a:lnTo>
                  <a:lnTo>
                    <a:pt x="120000" y="120000"/>
                  </a:lnTo>
                  <a:lnTo>
                    <a:pt x="71225" y="4247"/>
                  </a:lnTo>
                  <a:lnTo>
                    <a:pt x="70451" y="3185"/>
                  </a:lnTo>
                  <a:lnTo>
                    <a:pt x="69212" y="2230"/>
                  </a:lnTo>
                  <a:lnTo>
                    <a:pt x="68129" y="1592"/>
                  </a:lnTo>
                  <a:lnTo>
                    <a:pt x="66890" y="1061"/>
                  </a:lnTo>
                  <a:lnTo>
                    <a:pt x="65496" y="530"/>
                  </a:lnTo>
                  <a:lnTo>
                    <a:pt x="63948" y="318"/>
                  </a:lnTo>
                  <a:lnTo>
                    <a:pt x="62709" y="0"/>
                  </a:lnTo>
                  <a:lnTo>
                    <a:pt x="61161" y="0"/>
                  </a:lnTo>
                  <a:lnTo>
                    <a:pt x="59612" y="0"/>
                  </a:lnTo>
                  <a:lnTo>
                    <a:pt x="58064" y="318"/>
                  </a:lnTo>
                  <a:lnTo>
                    <a:pt x="56516" y="530"/>
                  </a:lnTo>
                  <a:lnTo>
                    <a:pt x="55122" y="1061"/>
                  </a:lnTo>
                  <a:lnTo>
                    <a:pt x="53883" y="1592"/>
                  </a:lnTo>
                  <a:lnTo>
                    <a:pt x="52800" y="2230"/>
                  </a:lnTo>
                  <a:lnTo>
                    <a:pt x="51716" y="3185"/>
                  </a:lnTo>
                  <a:lnTo>
                    <a:pt x="50941" y="4247"/>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grpSp>
      <p:pic>
        <p:nvPicPr>
          <p:cNvPr id="566" name="Shape 566"/>
          <p:cNvPicPr preferRelativeResize="0"/>
          <p:nvPr/>
        </p:nvPicPr>
        <p:blipFill rotWithShape="1">
          <a:blip r:embed="rId3">
            <a:alphaModFix/>
          </a:blip>
          <a:srcRect b="0" l="0" r="0" t="0"/>
          <a:stretch/>
        </p:blipFill>
        <p:spPr>
          <a:xfrm>
            <a:off x="724460" y="2090686"/>
            <a:ext cx="207899" cy="213000"/>
          </a:xfrm>
          <a:prstGeom prst="rect">
            <a:avLst/>
          </a:prstGeom>
          <a:noFill/>
          <a:ln>
            <a:noFill/>
          </a:ln>
        </p:spPr>
      </p:pic>
      <p:pic>
        <p:nvPicPr>
          <p:cNvPr id="567" name="Shape 567"/>
          <p:cNvPicPr preferRelativeResize="0"/>
          <p:nvPr/>
        </p:nvPicPr>
        <p:blipFill rotWithShape="1">
          <a:blip r:embed="rId4">
            <a:alphaModFix/>
          </a:blip>
          <a:srcRect b="0" l="0" r="0" t="0"/>
          <a:stretch/>
        </p:blipFill>
        <p:spPr>
          <a:xfrm>
            <a:off x="5474350" y="671416"/>
            <a:ext cx="3726000" cy="3037500"/>
          </a:xfrm>
          <a:prstGeom prst="rect">
            <a:avLst/>
          </a:prstGeom>
          <a:noFill/>
          <a:ln>
            <a:noFill/>
          </a:ln>
        </p:spPr>
      </p:pic>
      <p:pic>
        <p:nvPicPr>
          <p:cNvPr id="568" name="Shape 568"/>
          <p:cNvPicPr preferRelativeResize="0"/>
          <p:nvPr/>
        </p:nvPicPr>
        <p:blipFill rotWithShape="1">
          <a:blip r:embed="rId5">
            <a:alphaModFix/>
          </a:blip>
          <a:srcRect b="0" l="0" r="0" t="0"/>
          <a:stretch/>
        </p:blipFill>
        <p:spPr>
          <a:xfrm>
            <a:off x="706951" y="3582385"/>
            <a:ext cx="223499" cy="228900"/>
          </a:xfrm>
          <a:prstGeom prst="rect">
            <a:avLst/>
          </a:prstGeom>
          <a:noFill/>
          <a:ln cap="flat" cmpd="sng" w="9525">
            <a:solidFill>
              <a:schemeClr val="dk1"/>
            </a:solidFill>
            <a:prstDash val="solid"/>
            <a:round/>
            <a:headEnd len="med" w="med" type="none"/>
            <a:tailEnd len="med" w="med" type="none"/>
          </a:ln>
        </p:spPr>
      </p:pic>
      <p:pic>
        <p:nvPicPr>
          <p:cNvPr id="569" name="Shape 569"/>
          <p:cNvPicPr preferRelativeResize="0"/>
          <p:nvPr/>
        </p:nvPicPr>
        <p:blipFill rotWithShape="1">
          <a:blip r:embed="rId6">
            <a:alphaModFix/>
          </a:blip>
          <a:srcRect b="0" l="-12626" r="-12639" t="0"/>
          <a:stretch/>
        </p:blipFill>
        <p:spPr>
          <a:xfrm>
            <a:off x="5418149" y="2763574"/>
            <a:ext cx="3057600" cy="1681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838" name="Shape 838"/>
        <p:cNvGrpSpPr/>
        <p:nvPr/>
      </p:nvGrpSpPr>
      <p:grpSpPr>
        <a:xfrm>
          <a:off x="0" y="0"/>
          <a:ext cx="0" cy="0"/>
          <a:chOff x="0" y="0"/>
          <a:chExt cx="0" cy="0"/>
        </a:xfrm>
      </p:grpSpPr>
      <p:sp>
        <p:nvSpPr>
          <p:cNvPr id="839" name="Shape 839"/>
          <p:cNvSpPr txBox="1"/>
          <p:nvPr>
            <p:ph type="title"/>
          </p:nvPr>
        </p:nvSpPr>
        <p:spPr>
          <a:xfrm>
            <a:off x="227012" y="150128"/>
            <a:ext cx="8688300" cy="742200"/>
          </a:xfrm>
          <a:prstGeom prst="rect">
            <a:avLst/>
          </a:prstGeom>
          <a:noFill/>
          <a:ln>
            <a:noFill/>
          </a:ln>
        </p:spPr>
        <p:txBody>
          <a:bodyPr anchorCtr="0" anchor="t" bIns="0" lIns="0" rIns="0" tIns="0">
            <a:noAutofit/>
          </a:bodyPr>
          <a:lstStyle/>
          <a:p>
            <a:pPr indent="0" lvl="0" marL="0" marR="0" rtl="0" algn="l">
              <a:spcBef>
                <a:spcPts val="0"/>
              </a:spcBef>
              <a:buClr>
                <a:srgbClr val="00B4A0"/>
              </a:buClr>
              <a:buSzPct val="25000"/>
              <a:buFont typeface="Arial"/>
              <a:buNone/>
            </a:pPr>
            <a:r>
              <a:rPr lang="en-US" sz="2000"/>
              <a:t>Maximo - Asset Health Insights</a:t>
            </a:r>
          </a:p>
        </p:txBody>
      </p:sp>
      <p:grpSp>
        <p:nvGrpSpPr>
          <p:cNvPr id="840" name="Shape 840"/>
          <p:cNvGrpSpPr/>
          <p:nvPr/>
        </p:nvGrpSpPr>
        <p:grpSpPr>
          <a:xfrm>
            <a:off x="230431" y="558800"/>
            <a:ext cx="7640580" cy="4135394"/>
            <a:chOff x="230432" y="558800"/>
            <a:chExt cx="7838101" cy="4242300"/>
          </a:xfrm>
        </p:grpSpPr>
        <p:sp>
          <p:nvSpPr>
            <p:cNvPr id="841" name="Shape 841"/>
            <p:cNvSpPr txBox="1"/>
            <p:nvPr/>
          </p:nvSpPr>
          <p:spPr>
            <a:xfrm>
              <a:off x="3432175" y="1687513"/>
              <a:ext cx="0" cy="115800"/>
            </a:xfrm>
            <a:prstGeom prst="rect">
              <a:avLst/>
            </a:prstGeom>
            <a:solidFill>
              <a:srgbClr val="FFFFFF"/>
            </a:solidFill>
            <a:ln>
              <a:noFill/>
            </a:ln>
          </p:spPr>
          <p:txBody>
            <a:bodyPr anchorCtr="0" anchor="t" bIns="0" lIns="0" rIns="0" tIns="0">
              <a:noAutofit/>
            </a:bodyPr>
            <a:lstStyle/>
            <a:p>
              <a:pPr indent="0" lvl="0" marL="0" marR="0" rtl="0" algn="ctr">
                <a:lnSpc>
                  <a:spcPct val="101444"/>
                </a:lnSpc>
                <a:spcBef>
                  <a:spcPts val="0"/>
                </a:spcBef>
                <a:spcAft>
                  <a:spcPts val="0"/>
                </a:spcAft>
                <a:buClr>
                  <a:schemeClr val="dk1"/>
                </a:buClr>
                <a:buFont typeface="Arial"/>
                <a:buNone/>
              </a:pPr>
              <a:r>
                <a:t/>
              </a:r>
              <a:endParaRPr b="1" i="0" sz="900" u="none" cap="none" strike="noStrike">
                <a:solidFill>
                  <a:srgbClr val="5F5F5F"/>
                </a:solidFill>
                <a:latin typeface="Arial"/>
                <a:ea typeface="Arial"/>
                <a:cs typeface="Arial"/>
                <a:sym typeface="Arial"/>
              </a:endParaRPr>
            </a:p>
          </p:txBody>
        </p:sp>
        <p:pic>
          <p:nvPicPr>
            <p:cNvPr id="842" name="Shape 842"/>
            <p:cNvPicPr preferRelativeResize="0"/>
            <p:nvPr/>
          </p:nvPicPr>
          <p:blipFill rotWithShape="1">
            <a:blip r:embed="rId3">
              <a:alphaModFix/>
            </a:blip>
            <a:srcRect b="0" l="0" r="0" t="0"/>
            <a:stretch/>
          </p:blipFill>
          <p:spPr>
            <a:xfrm>
              <a:off x="230433" y="558800"/>
              <a:ext cx="7838100" cy="4242300"/>
            </a:xfrm>
            <a:prstGeom prst="rect">
              <a:avLst/>
            </a:prstGeom>
            <a:noFill/>
            <a:ln>
              <a:noFill/>
            </a:ln>
          </p:spPr>
        </p:pic>
        <p:sp>
          <p:nvSpPr>
            <p:cNvPr id="843" name="Shape 843"/>
            <p:cNvSpPr/>
            <p:nvPr/>
          </p:nvSpPr>
          <p:spPr>
            <a:xfrm>
              <a:off x="230432" y="558800"/>
              <a:ext cx="7838100" cy="4242300"/>
            </a:xfrm>
            <a:prstGeom prst="rect">
              <a:avLst/>
            </a:prstGeom>
            <a:noFill/>
            <a:ln cap="flat" cmpd="sng" w="9525">
              <a:solidFill>
                <a:srgbClr val="1D3649"/>
              </a:solidFill>
              <a:prstDash val="solid"/>
              <a:round/>
              <a:headEnd len="med" w="med" type="none"/>
              <a:tailEnd len="med" w="med" type="none"/>
            </a:ln>
          </p:spPr>
          <p:txBody>
            <a:bodyPr anchorCtr="0" anchor="ctr" bIns="0" lIns="0" rIns="0" tIns="0">
              <a:noAutofit/>
            </a:bodyPr>
            <a:lstStyle/>
            <a:p>
              <a:pPr indent="0" lvl="0" marL="0" marR="0" rtl="0" algn="ctr">
                <a:spcBef>
                  <a:spcPts val="0"/>
                </a:spcBef>
                <a:buNone/>
              </a:pPr>
              <a:r>
                <a:t/>
              </a:r>
              <a:endParaRPr sz="1200">
                <a:solidFill>
                  <a:srgbClr val="FFFFFF"/>
                </a:solidFill>
                <a:latin typeface="Arial"/>
                <a:ea typeface="Arial"/>
                <a:cs typeface="Arial"/>
                <a:sym typeface="Arial"/>
              </a:endParaRPr>
            </a:p>
          </p:txBody>
        </p:sp>
      </p:grpSp>
      <p:sp>
        <p:nvSpPr>
          <p:cNvPr id="844" name="Shape 844"/>
          <p:cNvSpPr txBox="1"/>
          <p:nvPr>
            <p:ph idx="11" type="ftr"/>
          </p:nvPr>
        </p:nvSpPr>
        <p:spPr>
          <a:xfrm>
            <a:off x="455612" y="4727448"/>
            <a:ext cx="2895600" cy="201300"/>
          </a:xfrm>
          <a:prstGeom prst="rect">
            <a:avLst/>
          </a:prstGeom>
          <a:noFill/>
          <a:ln>
            <a:noFill/>
          </a:ln>
        </p:spPr>
        <p:txBody>
          <a:bodyPr anchorCtr="0" anchor="b" bIns="0" lIns="0" rIns="0" tIns="0">
            <a:noAutofit/>
          </a:bodyPr>
          <a:lstStyle/>
          <a:p>
            <a:pPr indent="0" lvl="0" marL="0" marR="0" rtl="0" algn="l">
              <a:spcBef>
                <a:spcPts val="0"/>
              </a:spcBef>
              <a:buSzPct val="25000"/>
              <a:buNone/>
            </a:pPr>
            <a:r>
              <a:rPr lang="en-US" sz="600">
                <a:solidFill>
                  <a:schemeClr val="lt1"/>
                </a:solidFill>
                <a:latin typeface="Arial"/>
                <a:ea typeface="Arial"/>
                <a:cs typeface="Arial"/>
                <a:sym typeface="Arial"/>
              </a:rPr>
              <a:t>Watson IoT / Insights into Asset Health</a:t>
            </a:r>
          </a:p>
        </p:txBody>
      </p:sp>
      <p:sp>
        <p:nvSpPr>
          <p:cNvPr id="845" name="Shape 845"/>
          <p:cNvSpPr txBox="1"/>
          <p:nvPr>
            <p:ph idx="12" type="sldNum"/>
          </p:nvPr>
        </p:nvSpPr>
        <p:spPr>
          <a:xfrm>
            <a:off x="228600" y="4727448"/>
            <a:ext cx="210300" cy="201300"/>
          </a:xfrm>
          <a:prstGeom prst="rect">
            <a:avLst/>
          </a:prstGeom>
          <a:noFill/>
          <a:ln>
            <a:noFill/>
          </a:ln>
        </p:spPr>
        <p:txBody>
          <a:bodyPr anchorCtr="0" anchor="b" bIns="0" lIns="0" rIns="0" tIns="0">
            <a:noAutofit/>
          </a:bodyPr>
          <a:lstStyle/>
          <a:p>
            <a:pPr indent="0" lvl="0" marL="0" marR="0" rtl="0" algn="l">
              <a:spcBef>
                <a:spcPts val="0"/>
              </a:spcBef>
              <a:buSzPct val="25000"/>
              <a:buNone/>
            </a:pPr>
            <a:fld id="{00000000-1234-1234-1234-123412341234}" type="slidenum">
              <a:rPr lang="en-US" sz="600">
                <a:solidFill>
                  <a:schemeClr val="lt1"/>
                </a:solidFill>
                <a:latin typeface="Arial"/>
                <a:ea typeface="Arial"/>
                <a:cs typeface="Arial"/>
                <a:sym typeface="Arial"/>
              </a:rPr>
              <a:t>‹#›</a:t>
            </a:fld>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50" name="Shape 850"/>
        <p:cNvGrpSpPr/>
        <p:nvPr/>
      </p:nvGrpSpPr>
      <p:grpSpPr>
        <a:xfrm>
          <a:off x="0" y="0"/>
          <a:ext cx="0" cy="0"/>
          <a:chOff x="0" y="0"/>
          <a:chExt cx="0" cy="0"/>
        </a:xfrm>
      </p:grpSpPr>
      <p:pic>
        <p:nvPicPr>
          <p:cNvPr id="851" name="Shape 851">
            <a:hlinkClick r:id="rId3"/>
          </p:cNvPr>
          <p:cNvPicPr preferRelativeResize="0"/>
          <p:nvPr/>
        </p:nvPicPr>
        <p:blipFill>
          <a:blip r:embed="rId4">
            <a:alphaModFix/>
          </a:blip>
          <a:stretch>
            <a:fillRect/>
          </a:stretch>
        </p:blipFill>
        <p:spPr>
          <a:xfrm>
            <a:off x="369873" y="227775"/>
            <a:ext cx="6193251" cy="42048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56" name="Shape 856"/>
        <p:cNvGrpSpPr/>
        <p:nvPr/>
      </p:nvGrpSpPr>
      <p:grpSpPr>
        <a:xfrm>
          <a:off x="0" y="0"/>
          <a:ext cx="0" cy="0"/>
          <a:chOff x="0" y="0"/>
          <a:chExt cx="0" cy="0"/>
        </a:xfrm>
      </p:grpSpPr>
      <p:sp>
        <p:nvSpPr>
          <p:cNvPr id="857" name="Shape 857"/>
          <p:cNvSpPr txBox="1"/>
          <p:nvPr>
            <p:ph idx="1" type="body"/>
          </p:nvPr>
        </p:nvSpPr>
        <p:spPr>
          <a:xfrm>
            <a:off x="458777" y="1048748"/>
            <a:ext cx="8244900" cy="3249300"/>
          </a:xfrm>
          <a:prstGeom prst="rect">
            <a:avLst/>
          </a:prstGeom>
        </p:spPr>
        <p:txBody>
          <a:bodyPr anchorCtr="0" anchor="t" bIns="91425" lIns="91425" rIns="91425" tIns="91425">
            <a:noAutofit/>
          </a:bodyPr>
          <a:lstStyle/>
          <a:p>
            <a:pPr lvl="0">
              <a:spcBef>
                <a:spcPts val="0"/>
              </a:spcBef>
              <a:buNone/>
            </a:pPr>
            <a:r>
              <a:t/>
            </a:r>
            <a:endParaRPr/>
          </a:p>
        </p:txBody>
      </p:sp>
      <p:sp>
        <p:nvSpPr>
          <p:cNvPr id="858" name="Shape 858"/>
          <p:cNvSpPr txBox="1"/>
          <p:nvPr>
            <p:ph type="title"/>
          </p:nvPr>
        </p:nvSpPr>
        <p:spPr>
          <a:xfrm>
            <a:off x="457200" y="393700"/>
            <a:ext cx="8229600" cy="308100"/>
          </a:xfrm>
          <a:prstGeom prst="rect">
            <a:avLst/>
          </a:prstGeom>
        </p:spPr>
        <p:txBody>
          <a:bodyPr anchorCtr="0" anchor="t" bIns="91425" lIns="91425" rIns="91425" tIns="91425">
            <a:noAutofit/>
          </a:bodyPr>
          <a:lstStyle/>
          <a:p>
            <a:pPr lvl="0">
              <a:spcBef>
                <a:spcPts val="0"/>
              </a:spcBef>
              <a:buNone/>
            </a:pPr>
            <a:r>
              <a:t/>
            </a:r>
            <a:endParaRPr/>
          </a:p>
        </p:txBody>
      </p:sp>
      <p:pic>
        <p:nvPicPr>
          <p:cNvPr id="859" name="Shape 859"/>
          <p:cNvPicPr preferRelativeResize="0"/>
          <p:nvPr/>
        </p:nvPicPr>
        <p:blipFill>
          <a:blip r:embed="rId3">
            <a:alphaModFix/>
          </a:blip>
          <a:stretch>
            <a:fillRect/>
          </a:stretch>
        </p:blipFill>
        <p:spPr>
          <a:xfrm>
            <a:off x="457200" y="288175"/>
            <a:ext cx="5730734" cy="42980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64" name="Shape 864"/>
        <p:cNvGrpSpPr/>
        <p:nvPr/>
      </p:nvGrpSpPr>
      <p:grpSpPr>
        <a:xfrm>
          <a:off x="0" y="0"/>
          <a:ext cx="0" cy="0"/>
          <a:chOff x="0" y="0"/>
          <a:chExt cx="0" cy="0"/>
        </a:xfrm>
      </p:grpSpPr>
      <p:sp>
        <p:nvSpPr>
          <p:cNvPr id="865" name="Shape 865"/>
          <p:cNvSpPr txBox="1"/>
          <p:nvPr/>
        </p:nvSpPr>
        <p:spPr>
          <a:xfrm>
            <a:off x="759125" y="2193475"/>
            <a:ext cx="3641400" cy="8310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n-US" sz="3000">
                <a:solidFill>
                  <a:schemeClr val="dk1"/>
                </a:solidFill>
              </a:rPr>
              <a:t>Příklady využítí IoT a analýzy dat</a:t>
            </a:r>
          </a:p>
        </p:txBody>
      </p:sp>
      <p:pic>
        <p:nvPicPr>
          <p:cNvPr id="866" name="Shape 866"/>
          <p:cNvPicPr preferRelativeResize="0"/>
          <p:nvPr/>
        </p:nvPicPr>
        <p:blipFill rotWithShape="1">
          <a:blip r:embed="rId3">
            <a:alphaModFix/>
          </a:blip>
          <a:srcRect b="0" l="0" r="0" t="0"/>
          <a:stretch/>
        </p:blipFill>
        <p:spPr>
          <a:xfrm>
            <a:off x="5745642" y="770631"/>
            <a:ext cx="3190800" cy="3219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71" name="Shape 871"/>
        <p:cNvGrpSpPr/>
        <p:nvPr/>
      </p:nvGrpSpPr>
      <p:grpSpPr>
        <a:xfrm>
          <a:off x="0" y="0"/>
          <a:ext cx="0" cy="0"/>
          <a:chOff x="0" y="0"/>
          <a:chExt cx="0" cy="0"/>
        </a:xfrm>
      </p:grpSpPr>
      <p:sp>
        <p:nvSpPr>
          <p:cNvPr id="872" name="Shape 872"/>
          <p:cNvSpPr txBox="1"/>
          <p:nvPr>
            <p:ph idx="1" type="body"/>
          </p:nvPr>
        </p:nvSpPr>
        <p:spPr>
          <a:xfrm>
            <a:off x="458777" y="1048748"/>
            <a:ext cx="8244900" cy="3249300"/>
          </a:xfrm>
          <a:prstGeom prst="rect">
            <a:avLst/>
          </a:prstGeom>
        </p:spPr>
        <p:txBody>
          <a:bodyPr anchorCtr="0" anchor="t" bIns="91425" lIns="91425" rIns="91425" tIns="91425">
            <a:noAutofit/>
          </a:bodyPr>
          <a:lstStyle/>
          <a:p>
            <a:pPr lvl="0">
              <a:spcBef>
                <a:spcPts val="0"/>
              </a:spcBef>
              <a:buNone/>
            </a:pPr>
            <a:r>
              <a:rPr lang="en-US"/>
              <a:t>Spolupráce</a:t>
            </a:r>
          </a:p>
          <a:p>
            <a:pPr lvl="0">
              <a:spcBef>
                <a:spcPts val="0"/>
              </a:spcBef>
              <a:buNone/>
            </a:pPr>
            <a:r>
              <a:rPr lang="en-US"/>
              <a:t>IBM &amp; BMW</a:t>
            </a:r>
          </a:p>
        </p:txBody>
      </p:sp>
      <p:sp>
        <p:nvSpPr>
          <p:cNvPr id="873" name="Shape 873"/>
          <p:cNvSpPr txBox="1"/>
          <p:nvPr>
            <p:ph type="title"/>
          </p:nvPr>
        </p:nvSpPr>
        <p:spPr>
          <a:xfrm>
            <a:off x="457200" y="393700"/>
            <a:ext cx="8229600" cy="308100"/>
          </a:xfrm>
          <a:prstGeom prst="rect">
            <a:avLst/>
          </a:prstGeom>
        </p:spPr>
        <p:txBody>
          <a:bodyPr anchorCtr="0" anchor="t" bIns="91425" lIns="91425" rIns="91425" tIns="91425">
            <a:noAutofit/>
          </a:bodyPr>
          <a:lstStyle/>
          <a:p>
            <a:pPr lvl="0">
              <a:spcBef>
                <a:spcPts val="0"/>
              </a:spcBef>
              <a:buNone/>
            </a:pPr>
            <a:r>
              <a:rPr lang="en-US"/>
              <a:t>Kognitivní auto</a:t>
            </a:r>
          </a:p>
        </p:txBody>
      </p:sp>
      <p:sp>
        <p:nvSpPr>
          <p:cNvPr descr="The Internet of Things is transforming our  relationship with the physical world. In Munich Germany, IBM is creating a new global center for collaborative innovation side-by-side with clients and partners. IBM will invest $200 million US to make Watson IoT HQ one of the most advanced facilities in the world.   BMW is one of the first collocated partners and together, we will start a new pilot program to explore the role of IBM Watson in the BMW i8 hybrid car. BMW engineers &amp; IBM experts will work together in &quot;collaboratories&quot; to explore Watson technologies for personalization of the driving experience.   With conversational interfaces &amp; machine learning, cars will get to know their drivers better.  IBM Watson IoT Center, Opening February 2017 Press Release: http://ibm.biz/BdsvPc  Read More: http://ibm.co/2htTcLU Collaborate with IBM:  http://ibm.co/2gBlxva" id="874" name="Shape 874" title="BMW and IBM: Cognitive Research for Cars of the Future">
            <a:hlinkClick r:id="rId3"/>
          </p:cNvPr>
          <p:cNvSpPr/>
          <p:nvPr/>
        </p:nvSpPr>
        <p:spPr>
          <a:xfrm>
            <a:off x="2390775" y="23812"/>
            <a:ext cx="6794499" cy="5095874"/>
          </a:xfrm>
          <a:prstGeom prst="rect">
            <a:avLst/>
          </a:prstGeom>
          <a:blipFill>
            <a:blip r:embed="rId4">
              <a:alphaModFix/>
            </a:blip>
            <a:stretch>
              <a:fillRect/>
            </a:stretch>
          </a:blipFill>
          <a:ln>
            <a:noFill/>
          </a:ln>
        </p:spPr>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879" name="Shape 879"/>
        <p:cNvGrpSpPr/>
        <p:nvPr/>
      </p:nvGrpSpPr>
      <p:grpSpPr>
        <a:xfrm>
          <a:off x="0" y="0"/>
          <a:ext cx="0" cy="0"/>
          <a:chOff x="0" y="0"/>
          <a:chExt cx="0" cy="0"/>
        </a:xfrm>
      </p:grpSpPr>
      <p:sp>
        <p:nvSpPr>
          <p:cNvPr id="880" name="Shape 880"/>
          <p:cNvSpPr/>
          <p:nvPr/>
        </p:nvSpPr>
        <p:spPr>
          <a:xfrm>
            <a:off x="0" y="909755"/>
            <a:ext cx="9144000" cy="2468700"/>
          </a:xfrm>
          <a:prstGeom prst="rect">
            <a:avLst/>
          </a:prstGeom>
          <a:solidFill>
            <a:srgbClr val="00B4A0">
              <a:alpha val="43920"/>
            </a:srgbClr>
          </a:solidFill>
          <a:ln>
            <a:noFill/>
          </a:ln>
          <a:effectLst>
            <a:outerShdw blurRad="39999" rotWithShape="0" dir="5400000" dist="23000">
              <a:srgbClr val="000000">
                <a:alpha val="34900"/>
              </a:srgbClr>
            </a:outerShdw>
          </a:effectLst>
        </p:spPr>
        <p:txBody>
          <a:bodyPr anchorCtr="0" anchor="ctr" bIns="45700" lIns="91425" rIns="91425" tIns="45700">
            <a:noAutofit/>
          </a:bodyPr>
          <a:lstStyle/>
          <a:p>
            <a:pPr indent="0" lvl="0" marL="0" marR="0" rtl="0" algn="l">
              <a:spcBef>
                <a:spcPts val="0"/>
              </a:spcBef>
              <a:spcAft>
                <a:spcPts val="0"/>
              </a:spcAft>
              <a:buSzPct val="25000"/>
              <a:buNone/>
            </a:pPr>
            <a:r>
              <a:rPr b="0" i="0" lang="en-US" sz="2800" u="none" cap="none" strike="noStrike">
                <a:solidFill>
                  <a:schemeClr val="dk1"/>
                </a:solidFill>
                <a:latin typeface="Arial"/>
                <a:ea typeface="Arial"/>
                <a:cs typeface="Arial"/>
                <a:sym typeface="Arial"/>
              </a:rPr>
              <a:t> </a:t>
            </a:r>
          </a:p>
        </p:txBody>
      </p:sp>
      <p:cxnSp>
        <p:nvCxnSpPr>
          <p:cNvPr id="881" name="Shape 881"/>
          <p:cNvCxnSpPr/>
          <p:nvPr/>
        </p:nvCxnSpPr>
        <p:spPr>
          <a:xfrm flipH="1">
            <a:off x="3996698" y="1669666"/>
            <a:ext cx="22200" cy="1862099"/>
          </a:xfrm>
          <a:prstGeom prst="straightConnector1">
            <a:avLst/>
          </a:prstGeom>
          <a:noFill/>
          <a:ln cap="flat" cmpd="sng" w="25400">
            <a:solidFill>
              <a:srgbClr val="FFFFFF"/>
            </a:solidFill>
            <a:prstDash val="solid"/>
            <a:round/>
            <a:headEnd len="med" w="med" type="none"/>
            <a:tailEnd len="med" w="med" type="none"/>
          </a:ln>
          <a:effectLst>
            <a:outerShdw blurRad="39999" rotWithShape="0" dir="5400000" dist="20000">
              <a:srgbClr val="000000">
                <a:alpha val="37650"/>
              </a:srgbClr>
            </a:outerShdw>
          </a:effectLst>
        </p:spPr>
      </p:cxnSp>
      <p:sp>
        <p:nvSpPr>
          <p:cNvPr id="882" name="Shape 882"/>
          <p:cNvSpPr txBox="1"/>
          <p:nvPr/>
        </p:nvSpPr>
        <p:spPr>
          <a:xfrm>
            <a:off x="4147017" y="909755"/>
            <a:ext cx="4869000" cy="23082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0" i="0" lang="en-US" sz="1600" u="none" cap="none" strike="noStrike">
                <a:solidFill>
                  <a:schemeClr val="lt1"/>
                </a:solidFill>
                <a:latin typeface="Arial"/>
                <a:ea typeface="Arial"/>
                <a:cs typeface="Arial"/>
                <a:sym typeface="Arial"/>
              </a:rPr>
              <a:t> Olli is the first vehicle to utilize the cloud-based cognitive computing capability to analyze and learn from high volumes of transportation data, produced by more than 30 sensors embedded throughout the vehicle. The platform  leverages four Watson developer APIs -- Speech to Text, Natural Language Classifier, Entity Extraction and Text to Speech -- to enable seamless interactions between the vehicle and passengers. </a:t>
            </a:r>
          </a:p>
        </p:txBody>
      </p:sp>
      <p:sp>
        <p:nvSpPr>
          <p:cNvPr id="883" name="Shape 883"/>
          <p:cNvSpPr txBox="1"/>
          <p:nvPr/>
        </p:nvSpPr>
        <p:spPr>
          <a:xfrm>
            <a:off x="114767" y="1585071"/>
            <a:ext cx="4032300" cy="10158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1" lang="en-US" sz="2000">
                <a:solidFill>
                  <a:schemeClr val="lt1"/>
                </a:solidFill>
                <a:latin typeface="Arial"/>
                <a:ea typeface="Arial"/>
                <a:cs typeface="Arial"/>
                <a:sym typeface="Arial"/>
              </a:rPr>
              <a:t>Local Motors Debuts "Olli", </a:t>
            </a:r>
          </a:p>
          <a:p>
            <a:pPr indent="0" lvl="0" marL="0" marR="0" rtl="0" algn="l">
              <a:spcBef>
                <a:spcPts val="0"/>
              </a:spcBef>
              <a:spcAft>
                <a:spcPts val="0"/>
              </a:spcAft>
              <a:buSzPct val="25000"/>
              <a:buNone/>
            </a:pPr>
            <a:r>
              <a:rPr b="1" lang="en-US" sz="2000">
                <a:solidFill>
                  <a:schemeClr val="lt1"/>
                </a:solidFill>
                <a:latin typeface="Arial"/>
                <a:ea typeface="Arial"/>
                <a:cs typeface="Arial"/>
                <a:sym typeface="Arial"/>
              </a:rPr>
              <a:t>the first self-driving vehicle to tap the power of IBM Watson</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87" name="Shape 887"/>
        <p:cNvGrpSpPr/>
        <p:nvPr/>
      </p:nvGrpSpPr>
      <p:grpSpPr>
        <a:xfrm>
          <a:off x="0" y="0"/>
          <a:ext cx="0" cy="0"/>
          <a:chOff x="0" y="0"/>
          <a:chExt cx="0" cy="0"/>
        </a:xfrm>
      </p:grpSpPr>
      <p:sp>
        <p:nvSpPr>
          <p:cNvPr id="888" name="Shape 888"/>
          <p:cNvSpPr txBox="1"/>
          <p:nvPr>
            <p:ph type="title"/>
          </p:nvPr>
        </p:nvSpPr>
        <p:spPr>
          <a:xfrm>
            <a:off x="685800" y="317500"/>
            <a:ext cx="8229600" cy="308100"/>
          </a:xfrm>
          <a:prstGeom prst="rect">
            <a:avLst/>
          </a:prstGeom>
        </p:spPr>
        <p:txBody>
          <a:bodyPr anchorCtr="0" anchor="t" bIns="91425" lIns="91425" rIns="91425" tIns="91425">
            <a:noAutofit/>
          </a:bodyPr>
          <a:lstStyle/>
          <a:p>
            <a:pPr lvl="0" rtl="0">
              <a:spcBef>
                <a:spcPts val="0"/>
              </a:spcBef>
              <a:buNone/>
            </a:pPr>
            <a:r>
              <a:rPr lang="en-US" sz="2400"/>
              <a:t>IoT v logistické společnosti</a:t>
            </a:r>
          </a:p>
          <a:p>
            <a:pPr lvl="0" rtl="0">
              <a:spcBef>
                <a:spcPts val="400"/>
              </a:spcBef>
              <a:buClr>
                <a:schemeClr val="dk2"/>
              </a:buClr>
              <a:buSzPct val="61111"/>
              <a:buFont typeface="Arial"/>
              <a:buNone/>
            </a:pPr>
            <a:r>
              <a:rPr i="1" lang="en-US" sz="1800">
                <a:solidFill>
                  <a:srgbClr val="999999"/>
                </a:solidFill>
              </a:rPr>
              <a:t>Vizualizace a analýza dat z IoT senzorů</a:t>
            </a:r>
          </a:p>
        </p:txBody>
      </p:sp>
      <p:pic>
        <p:nvPicPr>
          <p:cNvPr id="889" name="Shape 889"/>
          <p:cNvPicPr preferRelativeResize="0"/>
          <p:nvPr/>
        </p:nvPicPr>
        <p:blipFill>
          <a:blip r:embed="rId3">
            <a:alphaModFix/>
          </a:blip>
          <a:stretch>
            <a:fillRect/>
          </a:stretch>
        </p:blipFill>
        <p:spPr>
          <a:xfrm>
            <a:off x="4018300" y="1696150"/>
            <a:ext cx="4810125" cy="2838450"/>
          </a:xfrm>
          <a:prstGeom prst="rect">
            <a:avLst/>
          </a:prstGeom>
          <a:noFill/>
          <a:ln>
            <a:noFill/>
          </a:ln>
        </p:spPr>
      </p:pic>
      <p:pic>
        <p:nvPicPr>
          <p:cNvPr id="890" name="Shape 890"/>
          <p:cNvPicPr preferRelativeResize="0"/>
          <p:nvPr/>
        </p:nvPicPr>
        <p:blipFill>
          <a:blip r:embed="rId4">
            <a:alphaModFix/>
          </a:blip>
          <a:stretch>
            <a:fillRect/>
          </a:stretch>
        </p:blipFill>
        <p:spPr>
          <a:xfrm>
            <a:off x="0" y="2819575"/>
            <a:ext cx="4674450" cy="2323924"/>
          </a:xfrm>
          <a:prstGeom prst="rect">
            <a:avLst/>
          </a:prstGeom>
          <a:noFill/>
          <a:ln>
            <a:noFill/>
          </a:ln>
        </p:spPr>
      </p:pic>
      <p:sp>
        <p:nvSpPr>
          <p:cNvPr id="891" name="Shape 891"/>
          <p:cNvSpPr txBox="1"/>
          <p:nvPr/>
        </p:nvSpPr>
        <p:spPr>
          <a:xfrm>
            <a:off x="1277650" y="2417700"/>
            <a:ext cx="2357100" cy="308100"/>
          </a:xfrm>
          <a:prstGeom prst="rect">
            <a:avLst/>
          </a:prstGeom>
          <a:noFill/>
          <a:ln>
            <a:noFill/>
          </a:ln>
        </p:spPr>
        <p:txBody>
          <a:bodyPr anchorCtr="0" anchor="t" bIns="91425" lIns="91425" rIns="91425" tIns="91425">
            <a:noAutofit/>
          </a:bodyPr>
          <a:lstStyle/>
          <a:p>
            <a:pPr lvl="0" rtl="0">
              <a:spcBef>
                <a:spcPts val="0"/>
              </a:spcBef>
              <a:buNone/>
            </a:pPr>
            <a:r>
              <a:rPr lang="en-US"/>
              <a:t>Teplota / UV / znečištění</a:t>
            </a:r>
          </a:p>
        </p:txBody>
      </p:sp>
      <p:sp>
        <p:nvSpPr>
          <p:cNvPr id="892" name="Shape 892"/>
          <p:cNvSpPr txBox="1"/>
          <p:nvPr/>
        </p:nvSpPr>
        <p:spPr>
          <a:xfrm>
            <a:off x="5562050" y="1332700"/>
            <a:ext cx="3072900" cy="308100"/>
          </a:xfrm>
          <a:prstGeom prst="rect">
            <a:avLst/>
          </a:prstGeom>
          <a:noFill/>
          <a:ln>
            <a:noFill/>
          </a:ln>
        </p:spPr>
        <p:txBody>
          <a:bodyPr anchorCtr="0" anchor="t" bIns="91425" lIns="91425" rIns="91425" tIns="91425">
            <a:noAutofit/>
          </a:bodyPr>
          <a:lstStyle/>
          <a:p>
            <a:pPr lvl="0" rtl="0">
              <a:spcBef>
                <a:spcPts val="0"/>
              </a:spcBef>
              <a:buNone/>
            </a:pPr>
            <a:r>
              <a:rPr lang="en-US"/>
              <a:t>Heat mapa: lokalizace pracovníků</a:t>
            </a:r>
          </a:p>
        </p:txBody>
      </p:sp>
      <p:pic>
        <p:nvPicPr>
          <p:cNvPr id="893" name="Shape 893"/>
          <p:cNvPicPr preferRelativeResize="0"/>
          <p:nvPr/>
        </p:nvPicPr>
        <p:blipFill>
          <a:blip r:embed="rId5">
            <a:alphaModFix/>
          </a:blip>
          <a:stretch>
            <a:fillRect/>
          </a:stretch>
        </p:blipFill>
        <p:spPr>
          <a:xfrm>
            <a:off x="0" y="1522662"/>
            <a:ext cx="1147699" cy="1392387"/>
          </a:xfrm>
          <a:prstGeom prst="rect">
            <a:avLst/>
          </a:prstGeom>
          <a:noFill/>
          <a:ln>
            <a:noFill/>
          </a:ln>
        </p:spPr>
      </p:pic>
      <p:pic>
        <p:nvPicPr>
          <p:cNvPr id="894" name="Shape 894"/>
          <p:cNvPicPr preferRelativeResize="0"/>
          <p:nvPr/>
        </p:nvPicPr>
        <p:blipFill>
          <a:blip r:embed="rId6">
            <a:alphaModFix/>
          </a:blip>
          <a:stretch>
            <a:fillRect/>
          </a:stretch>
        </p:blipFill>
        <p:spPr>
          <a:xfrm>
            <a:off x="7621625" y="2062900"/>
            <a:ext cx="1522375" cy="31568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99" name="Shape 899"/>
        <p:cNvGrpSpPr/>
        <p:nvPr/>
      </p:nvGrpSpPr>
      <p:grpSpPr>
        <a:xfrm>
          <a:off x="0" y="0"/>
          <a:ext cx="0" cy="0"/>
          <a:chOff x="0" y="0"/>
          <a:chExt cx="0" cy="0"/>
        </a:xfrm>
      </p:grpSpPr>
      <p:pic>
        <p:nvPicPr>
          <p:cNvPr id="900" name="Shape 900"/>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901" name="Shape 901"/>
          <p:cNvSpPr/>
          <p:nvPr/>
        </p:nvSpPr>
        <p:spPr>
          <a:xfrm>
            <a:off x="0" y="1298575"/>
            <a:ext cx="9144000" cy="2468700"/>
          </a:xfrm>
          <a:prstGeom prst="rect">
            <a:avLst/>
          </a:prstGeom>
          <a:solidFill>
            <a:srgbClr val="0F1F28">
              <a:alpha val="60000"/>
            </a:srgbClr>
          </a:solidFill>
          <a:ln>
            <a:noFill/>
          </a:ln>
          <a:effectLst>
            <a:outerShdw blurRad="39999" rotWithShape="0" dir="5400000" dist="23000">
              <a:srgbClr val="000000">
                <a:alpha val="34510"/>
              </a:srgbClr>
            </a:outerShdw>
          </a:effectLst>
        </p:spPr>
        <p:txBody>
          <a:bodyPr anchorCtr="0" anchor="ctr"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800" u="none" cap="none" strike="noStrike">
                <a:solidFill>
                  <a:schemeClr val="dk1"/>
                </a:solidFill>
                <a:latin typeface="Arial"/>
                <a:ea typeface="Arial"/>
                <a:cs typeface="Arial"/>
                <a:sym typeface="Arial"/>
              </a:rPr>
              <a:t> </a:t>
            </a:r>
          </a:p>
        </p:txBody>
      </p:sp>
      <p:cxnSp>
        <p:nvCxnSpPr>
          <p:cNvPr id="902" name="Shape 902"/>
          <p:cNvCxnSpPr/>
          <p:nvPr/>
        </p:nvCxnSpPr>
        <p:spPr>
          <a:xfrm>
            <a:off x="3979862" y="1612900"/>
            <a:ext cx="0" cy="1862100"/>
          </a:xfrm>
          <a:prstGeom prst="straightConnector1">
            <a:avLst/>
          </a:prstGeom>
          <a:noFill/>
          <a:ln cap="flat" cmpd="sng" w="25400">
            <a:solidFill>
              <a:schemeClr val="lt1"/>
            </a:solidFill>
            <a:prstDash val="solid"/>
            <a:round/>
            <a:headEnd len="med" w="med" type="none"/>
            <a:tailEnd len="med" w="med" type="none"/>
          </a:ln>
          <a:effectLst>
            <a:outerShdw blurRad="39999" rotWithShape="0" dir="5400000" dist="20000">
              <a:srgbClr val="000000">
                <a:alpha val="37650"/>
              </a:srgbClr>
            </a:outerShdw>
          </a:effectLst>
        </p:spPr>
      </p:cxnSp>
      <p:sp>
        <p:nvSpPr>
          <p:cNvPr id="903" name="Shape 903"/>
          <p:cNvSpPr txBox="1"/>
          <p:nvPr/>
        </p:nvSpPr>
        <p:spPr>
          <a:xfrm>
            <a:off x="4133850" y="1389807"/>
            <a:ext cx="4870500" cy="2308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lt1"/>
              </a:buClr>
              <a:buSzPct val="25000"/>
              <a:buFont typeface="Arial"/>
              <a:buNone/>
            </a:pPr>
            <a:r>
              <a:rPr b="0" i="0" lang="en-US" sz="1600" u="none" cap="none" strike="noStrike">
                <a:solidFill>
                  <a:schemeClr val="lt1"/>
                </a:solidFill>
                <a:latin typeface="Arial"/>
                <a:ea typeface="Arial"/>
                <a:cs typeface="Arial"/>
                <a:sym typeface="Arial"/>
              </a:rPr>
              <a:t>Watson IoT platform will collect the data for hundreds of thousands of connected devices, analyze it, and provide the required business intelligence and real time insights needed to help design better products with fewer recalls. </a:t>
            </a:r>
          </a:p>
          <a:p>
            <a:pPr indent="0" lvl="0" marL="0" marR="0" rtl="0" algn="l">
              <a:lnSpc>
                <a:spcPct val="100000"/>
              </a:lnSpc>
              <a:spcBef>
                <a:spcPts val="0"/>
              </a:spcBef>
              <a:spcAft>
                <a:spcPts val="0"/>
              </a:spcAft>
              <a:buClr>
                <a:srgbClr val="000000"/>
              </a:buClr>
              <a:buFont typeface="Arial"/>
              <a:buNone/>
            </a:pPr>
            <a:r>
              <a:t/>
            </a:r>
            <a:endParaRPr b="0" i="0" sz="16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lt1"/>
              </a:buClr>
              <a:buSzPct val="25000"/>
              <a:buFont typeface="Arial"/>
              <a:buNone/>
            </a:pPr>
            <a:r>
              <a:rPr b="0" i="0" lang="en-US" sz="1600" u="none" cap="none" strike="noStrike">
                <a:solidFill>
                  <a:schemeClr val="lt1"/>
                </a:solidFill>
                <a:latin typeface="Arial"/>
                <a:ea typeface="Arial"/>
                <a:cs typeface="Arial"/>
                <a:sym typeface="Arial"/>
              </a:rPr>
              <a:t>IoT analytics provide visibility to help understand product performance patterns under real-world conditions.</a:t>
            </a:r>
          </a:p>
        </p:txBody>
      </p:sp>
      <p:sp>
        <p:nvSpPr>
          <p:cNvPr id="904" name="Shape 904"/>
          <p:cNvSpPr txBox="1"/>
          <p:nvPr/>
        </p:nvSpPr>
        <p:spPr>
          <a:xfrm>
            <a:off x="101600" y="1709738"/>
            <a:ext cx="4032300" cy="19383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lt1"/>
              </a:buClr>
              <a:buSzPct val="25000"/>
              <a:buFont typeface="Arial"/>
              <a:buNone/>
            </a:pPr>
            <a:r>
              <a:rPr b="1" i="0" lang="en-US" sz="2000" u="none" cap="none" strike="noStrike">
                <a:solidFill>
                  <a:schemeClr val="lt1"/>
                </a:solidFill>
                <a:latin typeface="Arial"/>
                <a:ea typeface="Arial"/>
                <a:cs typeface="Arial"/>
                <a:sym typeface="Arial"/>
              </a:rPr>
              <a:t>Innovation solutions are accelerated for KONE, a global </a:t>
            </a:r>
          </a:p>
          <a:p>
            <a:pPr indent="0" lvl="0" marL="0" marR="0" rtl="0" algn="l">
              <a:lnSpc>
                <a:spcPct val="100000"/>
              </a:lnSpc>
              <a:spcBef>
                <a:spcPts val="0"/>
              </a:spcBef>
              <a:spcAft>
                <a:spcPts val="0"/>
              </a:spcAft>
              <a:buClr>
                <a:schemeClr val="lt1"/>
              </a:buClr>
              <a:buSzPct val="25000"/>
              <a:buFont typeface="Arial"/>
              <a:buNone/>
            </a:pPr>
            <a:r>
              <a:rPr b="1" i="0" lang="en-US" sz="2000" u="none" cap="none" strike="noStrike">
                <a:solidFill>
                  <a:schemeClr val="lt1"/>
                </a:solidFill>
                <a:latin typeface="Arial"/>
                <a:ea typeface="Arial"/>
                <a:cs typeface="Arial"/>
                <a:sym typeface="Arial"/>
              </a:rPr>
              <a:t>provider of building elevator and escalator technology, modernization and maintenance  </a:t>
            </a: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09" name="Shape 909"/>
        <p:cNvGrpSpPr/>
        <p:nvPr/>
      </p:nvGrpSpPr>
      <p:grpSpPr>
        <a:xfrm>
          <a:off x="0" y="0"/>
          <a:ext cx="0" cy="0"/>
          <a:chOff x="0" y="0"/>
          <a:chExt cx="0" cy="0"/>
        </a:xfrm>
      </p:grpSpPr>
      <p:pic>
        <p:nvPicPr>
          <p:cNvPr id="910" name="Shape 910"/>
          <p:cNvPicPr preferRelativeResize="0"/>
          <p:nvPr/>
        </p:nvPicPr>
        <p:blipFill rotWithShape="1">
          <a:blip r:embed="rId3">
            <a:alphaModFix/>
          </a:blip>
          <a:srcRect b="0" l="0" r="0" t="0"/>
          <a:stretch/>
        </p:blipFill>
        <p:spPr>
          <a:xfrm>
            <a:off x="0" y="0"/>
            <a:ext cx="9144000" cy="5139000"/>
          </a:xfrm>
          <a:prstGeom prst="rect">
            <a:avLst/>
          </a:prstGeom>
          <a:noFill/>
          <a:ln>
            <a:noFill/>
          </a:ln>
        </p:spPr>
      </p:pic>
      <p:sp>
        <p:nvSpPr>
          <p:cNvPr id="911" name="Shape 911"/>
          <p:cNvSpPr/>
          <p:nvPr/>
        </p:nvSpPr>
        <p:spPr>
          <a:xfrm>
            <a:off x="0" y="2676525"/>
            <a:ext cx="9144000" cy="2466900"/>
          </a:xfrm>
          <a:prstGeom prst="rect">
            <a:avLst/>
          </a:prstGeom>
          <a:solidFill>
            <a:srgbClr val="FDD628">
              <a:alpha val="60000"/>
            </a:srgbClr>
          </a:solidFill>
          <a:ln>
            <a:noFill/>
          </a:ln>
          <a:effectLst>
            <a:outerShdw blurRad="39999" rotWithShape="0" dir="5400000" dist="23000">
              <a:srgbClr val="000000">
                <a:alpha val="34510"/>
              </a:srgbClr>
            </a:outerShdw>
          </a:effectLst>
        </p:spPr>
        <p:txBody>
          <a:bodyPr anchorCtr="0" anchor="ctr"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800" u="none" cap="none" strike="noStrike">
                <a:solidFill>
                  <a:schemeClr val="dk1"/>
                </a:solidFill>
                <a:latin typeface="Arial"/>
                <a:ea typeface="Arial"/>
                <a:cs typeface="Arial"/>
                <a:sym typeface="Arial"/>
              </a:rPr>
              <a:t> </a:t>
            </a:r>
          </a:p>
        </p:txBody>
      </p:sp>
      <p:cxnSp>
        <p:nvCxnSpPr>
          <p:cNvPr id="912" name="Shape 912"/>
          <p:cNvCxnSpPr/>
          <p:nvPr/>
        </p:nvCxnSpPr>
        <p:spPr>
          <a:xfrm>
            <a:off x="3970337" y="3081397"/>
            <a:ext cx="0" cy="1860600"/>
          </a:xfrm>
          <a:prstGeom prst="straightConnector1">
            <a:avLst/>
          </a:prstGeom>
          <a:noFill/>
          <a:ln cap="flat" cmpd="sng" w="25400">
            <a:solidFill>
              <a:schemeClr val="dk1"/>
            </a:solidFill>
            <a:prstDash val="solid"/>
            <a:round/>
            <a:headEnd len="med" w="med" type="none"/>
            <a:tailEnd len="med" w="med" type="none"/>
          </a:ln>
          <a:effectLst>
            <a:outerShdw blurRad="39999" rotWithShape="0" dir="5400000" dist="20000">
              <a:srgbClr val="000000">
                <a:alpha val="37650"/>
              </a:srgbClr>
            </a:outerShdw>
          </a:effectLst>
        </p:spPr>
      </p:cxnSp>
      <p:sp>
        <p:nvSpPr>
          <p:cNvPr id="913" name="Shape 913"/>
          <p:cNvSpPr txBox="1"/>
          <p:nvPr/>
        </p:nvSpPr>
        <p:spPr>
          <a:xfrm>
            <a:off x="4146550" y="3081397"/>
            <a:ext cx="4869000" cy="16005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400" u="none" cap="none" strike="noStrike">
                <a:solidFill>
                  <a:schemeClr val="dk1"/>
                </a:solidFill>
                <a:latin typeface="Arial"/>
                <a:ea typeface="Arial"/>
                <a:cs typeface="Arial"/>
                <a:sym typeface="Arial"/>
              </a:rPr>
              <a:t>Identification of potentially problematic conditions by collecting data from various, continually monitoring sensors </a:t>
            </a: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ct val="25000"/>
              <a:buFont typeface="Arial"/>
              <a:buNone/>
            </a:pPr>
            <a:r>
              <a:rPr b="0" i="0" lang="en-US" sz="1400" u="none" cap="none" strike="noStrike">
                <a:solidFill>
                  <a:schemeClr val="dk1"/>
                </a:solidFill>
                <a:latin typeface="Arial"/>
                <a:ea typeface="Arial"/>
                <a:cs typeface="Arial"/>
                <a:sym typeface="Arial"/>
              </a:rPr>
              <a:t>Alerts allow management to provide personalized safety guidelines to individual employees.   </a:t>
            </a: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lt1"/>
              </a:buClr>
              <a:buSzPct val="25000"/>
              <a:buFont typeface="Arial"/>
              <a:buNone/>
            </a:pPr>
            <a:r>
              <a:rPr b="0" i="0" lang="en-US" sz="1400" u="none" cap="none" strike="noStrike">
                <a:solidFill>
                  <a:schemeClr val="lt1"/>
                </a:solidFill>
                <a:latin typeface="Arial"/>
                <a:ea typeface="Arial"/>
                <a:cs typeface="Arial"/>
                <a:sym typeface="Arial"/>
              </a:rPr>
              <a:t> </a:t>
            </a:r>
          </a:p>
        </p:txBody>
      </p:sp>
      <p:sp>
        <p:nvSpPr>
          <p:cNvPr id="914" name="Shape 914"/>
          <p:cNvSpPr txBox="1"/>
          <p:nvPr/>
        </p:nvSpPr>
        <p:spPr>
          <a:xfrm>
            <a:off x="228600" y="3081397"/>
            <a:ext cx="4032300" cy="18159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1" i="0" lang="en-US" sz="1600" u="none" cap="none" strike="noStrike">
                <a:solidFill>
                  <a:schemeClr val="dk1"/>
                </a:solidFill>
                <a:latin typeface="Arial"/>
                <a:ea typeface="Arial"/>
                <a:cs typeface="Arial"/>
                <a:sym typeface="Arial"/>
              </a:rPr>
              <a:t>North Star BlueScope Steel </a:t>
            </a:r>
          </a:p>
          <a:p>
            <a:pPr indent="0" lvl="0" marL="0" marR="0" rtl="0" algn="l">
              <a:lnSpc>
                <a:spcPct val="100000"/>
              </a:lnSpc>
              <a:spcBef>
                <a:spcPts val="0"/>
              </a:spcBef>
              <a:spcAft>
                <a:spcPts val="0"/>
              </a:spcAft>
              <a:buClr>
                <a:schemeClr val="dk1"/>
              </a:buClr>
              <a:buSzPct val="25000"/>
              <a:buFont typeface="Arial"/>
              <a:buNone/>
            </a:pPr>
            <a:r>
              <a:rPr b="1" i="0" lang="en-US" sz="1600" u="none" cap="none" strike="noStrike">
                <a:solidFill>
                  <a:schemeClr val="dk1"/>
                </a:solidFill>
                <a:latin typeface="Arial"/>
                <a:ea typeface="Arial"/>
                <a:cs typeface="Arial"/>
                <a:sym typeface="Arial"/>
              </a:rPr>
              <a:t>and IBM are researching </a:t>
            </a:r>
          </a:p>
          <a:p>
            <a:pPr indent="0" lvl="0" marL="0" marR="0" rtl="0" algn="l">
              <a:lnSpc>
                <a:spcPct val="100000"/>
              </a:lnSpc>
              <a:spcBef>
                <a:spcPts val="0"/>
              </a:spcBef>
              <a:spcAft>
                <a:spcPts val="0"/>
              </a:spcAft>
              <a:buClr>
                <a:schemeClr val="dk1"/>
              </a:buClr>
              <a:buSzPct val="25000"/>
              <a:buFont typeface="Arial"/>
              <a:buNone/>
            </a:pPr>
            <a:r>
              <a:rPr b="1" i="0" lang="en-US" sz="1600" u="none" cap="none" strike="noStrike">
                <a:solidFill>
                  <a:schemeClr val="dk1"/>
                </a:solidFill>
                <a:latin typeface="Arial"/>
                <a:ea typeface="Arial"/>
                <a:cs typeface="Arial"/>
                <a:sym typeface="Arial"/>
              </a:rPr>
              <a:t>Watson IoT technology and wearable devices to pioneer </a:t>
            </a:r>
          </a:p>
          <a:p>
            <a:pPr indent="0" lvl="0" marL="0" marR="0" rtl="0" algn="l">
              <a:lnSpc>
                <a:spcPct val="100000"/>
              </a:lnSpc>
              <a:spcBef>
                <a:spcPts val="0"/>
              </a:spcBef>
              <a:spcAft>
                <a:spcPts val="0"/>
              </a:spcAft>
              <a:buClr>
                <a:schemeClr val="dk1"/>
              </a:buClr>
              <a:buSzPct val="25000"/>
              <a:buFont typeface="Arial"/>
              <a:buNone/>
            </a:pPr>
            <a:r>
              <a:rPr b="1" i="0" lang="en-US" sz="1600" u="none" cap="none" strike="noStrike">
                <a:solidFill>
                  <a:schemeClr val="dk1"/>
                </a:solidFill>
                <a:latin typeface="Arial"/>
                <a:ea typeface="Arial"/>
                <a:cs typeface="Arial"/>
                <a:sym typeface="Arial"/>
              </a:rPr>
              <a:t>novel approaches that can help </a:t>
            </a:r>
          </a:p>
          <a:p>
            <a:pPr indent="0" lvl="0" marL="0" marR="0" rtl="0" algn="l">
              <a:lnSpc>
                <a:spcPct val="100000"/>
              </a:lnSpc>
              <a:spcBef>
                <a:spcPts val="0"/>
              </a:spcBef>
              <a:spcAft>
                <a:spcPts val="0"/>
              </a:spcAft>
              <a:buClr>
                <a:schemeClr val="dk1"/>
              </a:buClr>
              <a:buSzPct val="25000"/>
              <a:buFont typeface="Arial"/>
              <a:buNone/>
            </a:pPr>
            <a:r>
              <a:rPr b="1" i="0" lang="en-US" sz="1600" u="none" cap="none" strike="noStrike">
                <a:solidFill>
                  <a:schemeClr val="dk1"/>
                </a:solidFill>
                <a:latin typeface="Arial"/>
                <a:ea typeface="Arial"/>
                <a:cs typeface="Arial"/>
                <a:sym typeface="Arial"/>
              </a:rPr>
              <a:t>protect workers in extreme environments. </a:t>
            </a: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19" name="Shape 919"/>
        <p:cNvGrpSpPr/>
        <p:nvPr/>
      </p:nvGrpSpPr>
      <p:grpSpPr>
        <a:xfrm>
          <a:off x="0" y="0"/>
          <a:ext cx="0" cy="0"/>
          <a:chOff x="0" y="0"/>
          <a:chExt cx="0" cy="0"/>
        </a:xfrm>
      </p:grpSpPr>
      <p:pic>
        <p:nvPicPr>
          <p:cNvPr descr="b&gt;ISS&lt;/b&gt;, Global &lt;b&gt;Headquarters&lt;/b&gt; — DISSING+WEITLING" id="920" name="Shape 920"/>
          <p:cNvPicPr preferRelativeResize="0"/>
          <p:nvPr/>
        </p:nvPicPr>
        <p:blipFill rotWithShape="1">
          <a:blip r:embed="rId3">
            <a:alphaModFix/>
          </a:blip>
          <a:srcRect b="0" l="0" r="0" t="0"/>
          <a:stretch/>
        </p:blipFill>
        <p:spPr>
          <a:xfrm>
            <a:off x="0" y="0"/>
            <a:ext cx="9525000" cy="5200500"/>
          </a:xfrm>
          <a:prstGeom prst="rect">
            <a:avLst/>
          </a:prstGeom>
          <a:noFill/>
          <a:ln>
            <a:noFill/>
          </a:ln>
        </p:spPr>
      </p:pic>
      <p:sp>
        <p:nvSpPr>
          <p:cNvPr id="921" name="Shape 921"/>
          <p:cNvSpPr/>
          <p:nvPr/>
        </p:nvSpPr>
        <p:spPr>
          <a:xfrm>
            <a:off x="0" y="306995"/>
            <a:ext cx="9525000" cy="2468700"/>
          </a:xfrm>
          <a:prstGeom prst="rect">
            <a:avLst/>
          </a:prstGeom>
          <a:solidFill>
            <a:srgbClr val="1D9EFF">
              <a:alpha val="43530"/>
            </a:srgbClr>
          </a:solidFill>
          <a:ln>
            <a:noFill/>
          </a:ln>
          <a:effectLst>
            <a:outerShdw blurRad="39999" rotWithShape="0" dir="5400000" dist="23000">
              <a:srgbClr val="000000">
                <a:alpha val="34510"/>
              </a:srgbClr>
            </a:outerShdw>
          </a:effectLst>
        </p:spPr>
        <p:txBody>
          <a:bodyPr anchorCtr="0" anchor="ctr" bIns="45700" lIns="91425" rIns="91425" tIns="45700">
            <a:noAutofit/>
          </a:bodyPr>
          <a:lstStyle/>
          <a:p>
            <a:pPr indent="0" lvl="0" marL="0" marR="0" rtl="0" algn="l">
              <a:lnSpc>
                <a:spcPct val="100000"/>
              </a:lnSpc>
              <a:spcBef>
                <a:spcPts val="0"/>
              </a:spcBef>
              <a:spcAft>
                <a:spcPts val="0"/>
              </a:spcAft>
              <a:buClr>
                <a:srgbClr val="0F1F28"/>
              </a:buClr>
              <a:buSzPct val="25000"/>
              <a:buFont typeface="Arial"/>
              <a:buNone/>
            </a:pPr>
            <a:r>
              <a:rPr b="0" i="0" lang="en-US" sz="2800" u="none" cap="none" strike="noStrike">
                <a:solidFill>
                  <a:srgbClr val="0F1F28"/>
                </a:solidFill>
                <a:latin typeface="Arial"/>
                <a:ea typeface="Arial"/>
                <a:cs typeface="Arial"/>
                <a:sym typeface="Arial"/>
              </a:rPr>
              <a:t> </a:t>
            </a:r>
          </a:p>
        </p:txBody>
      </p:sp>
      <p:cxnSp>
        <p:nvCxnSpPr>
          <p:cNvPr id="922" name="Shape 922"/>
          <p:cNvCxnSpPr/>
          <p:nvPr/>
        </p:nvCxnSpPr>
        <p:spPr>
          <a:xfrm flipH="1">
            <a:off x="3896562" y="612770"/>
            <a:ext cx="22200" cy="1862100"/>
          </a:xfrm>
          <a:prstGeom prst="straightConnector1">
            <a:avLst/>
          </a:prstGeom>
          <a:noFill/>
          <a:ln cap="flat" cmpd="sng" w="25400">
            <a:solidFill>
              <a:srgbClr val="FFFFFF"/>
            </a:solidFill>
            <a:prstDash val="solid"/>
            <a:round/>
            <a:headEnd len="med" w="med" type="none"/>
            <a:tailEnd len="med" w="med" type="none"/>
          </a:ln>
        </p:spPr>
      </p:cxnSp>
      <p:sp>
        <p:nvSpPr>
          <p:cNvPr id="923" name="Shape 923"/>
          <p:cNvSpPr txBox="1"/>
          <p:nvPr/>
        </p:nvSpPr>
        <p:spPr>
          <a:xfrm>
            <a:off x="4367735" y="635897"/>
            <a:ext cx="4869000" cy="18159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FFFFFF"/>
              </a:buClr>
              <a:buSzPct val="25000"/>
              <a:buFont typeface="Arial"/>
              <a:buNone/>
            </a:pPr>
            <a:r>
              <a:rPr b="0" i="0" lang="en-US" sz="1600" u="none" cap="none" strike="noStrike">
                <a:solidFill>
                  <a:srgbClr val="FFFFFF"/>
                </a:solidFill>
                <a:latin typeface="Arial"/>
                <a:ea typeface="Arial"/>
                <a:cs typeface="Arial"/>
                <a:sym typeface="Arial"/>
              </a:rPr>
              <a:t>Working with IBM, ISS will integrate and analyze data from millions of devices and sensors embedded into buildings. Data will be uploaded onto IBM’s Watson IoT Platform and cognitive computing technologies will learn from this data helping ISS optimize its services and further its understanding of how people use buildings.</a:t>
            </a:r>
          </a:p>
        </p:txBody>
      </p:sp>
      <p:sp>
        <p:nvSpPr>
          <p:cNvPr id="924" name="Shape 924"/>
          <p:cNvSpPr txBox="1"/>
          <p:nvPr/>
        </p:nvSpPr>
        <p:spPr>
          <a:xfrm>
            <a:off x="335485" y="882119"/>
            <a:ext cx="3533100" cy="13233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FFFFFF"/>
              </a:buClr>
              <a:buSzPct val="25000"/>
              <a:buFont typeface="Arial"/>
              <a:buNone/>
            </a:pPr>
            <a:r>
              <a:rPr b="1" i="0" lang="en-US" sz="2000" u="none" cap="none" strike="noStrike">
                <a:solidFill>
                  <a:srgbClr val="FFFFFF"/>
                </a:solidFill>
                <a:latin typeface="Arial"/>
                <a:ea typeface="Arial"/>
                <a:cs typeface="Arial"/>
                <a:sym typeface="Arial"/>
              </a:rPr>
              <a:t>ISS turns to IBM Watson IoT to transform management of 25,000 buildings worldwide</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4" name="Shape 574"/>
        <p:cNvGrpSpPr/>
        <p:nvPr/>
      </p:nvGrpSpPr>
      <p:grpSpPr>
        <a:xfrm>
          <a:off x="0" y="0"/>
          <a:ext cx="0" cy="0"/>
          <a:chOff x="0" y="0"/>
          <a:chExt cx="0" cy="0"/>
        </a:xfrm>
      </p:grpSpPr>
      <p:pic>
        <p:nvPicPr>
          <p:cNvPr id="575" name="Shape 575"/>
          <p:cNvPicPr preferRelativeResize="0"/>
          <p:nvPr/>
        </p:nvPicPr>
        <p:blipFill rotWithShape="1">
          <a:blip r:embed="rId3">
            <a:alphaModFix/>
          </a:blip>
          <a:srcRect b="0" l="0" r="0" t="0"/>
          <a:stretch/>
        </p:blipFill>
        <p:spPr>
          <a:xfrm flipH="1">
            <a:off x="5815250" y="998475"/>
            <a:ext cx="3016200" cy="2918699"/>
          </a:xfrm>
          <a:prstGeom prst="rect">
            <a:avLst/>
          </a:prstGeom>
          <a:noFill/>
          <a:ln>
            <a:noFill/>
          </a:ln>
        </p:spPr>
      </p:pic>
      <p:pic>
        <p:nvPicPr>
          <p:cNvPr descr="http://www.apppicker.com/upload/images/pope.png" id="576" name="Shape 576"/>
          <p:cNvPicPr preferRelativeResize="0"/>
          <p:nvPr/>
        </p:nvPicPr>
        <p:blipFill rotWithShape="1">
          <a:blip r:embed="rId4">
            <a:alphaModFix/>
          </a:blip>
          <a:srcRect b="0" l="0" r="0" t="0"/>
          <a:stretch/>
        </p:blipFill>
        <p:spPr>
          <a:xfrm>
            <a:off x="1045475" y="292925"/>
            <a:ext cx="4534200" cy="4615800"/>
          </a:xfrm>
          <a:prstGeom prst="rect">
            <a:avLst/>
          </a:prstGeom>
          <a:noFill/>
          <a:ln>
            <a:noFill/>
          </a:ln>
        </p:spPr>
      </p:pic>
      <p:sp>
        <p:nvSpPr>
          <p:cNvPr id="577" name="Shape 577"/>
          <p:cNvSpPr txBox="1"/>
          <p:nvPr/>
        </p:nvSpPr>
        <p:spPr>
          <a:xfrm>
            <a:off x="5876925" y="3771900"/>
            <a:ext cx="3000000" cy="1199700"/>
          </a:xfrm>
          <a:prstGeom prst="rect">
            <a:avLst/>
          </a:prstGeom>
          <a:noFill/>
          <a:ln>
            <a:noFill/>
          </a:ln>
        </p:spPr>
        <p:txBody>
          <a:bodyPr anchorCtr="0" anchor="ctr" bIns="91425" lIns="91425" rIns="91425" tIns="91425">
            <a:noAutofit/>
          </a:bodyPr>
          <a:lstStyle/>
          <a:p>
            <a:pPr lvl="0" rtl="0">
              <a:spcBef>
                <a:spcPts val="0"/>
              </a:spcBef>
              <a:buNone/>
            </a:pPr>
            <a:r>
              <a:rPr lang="en-US"/>
              <a:t>St. Peter's Square during the announcement of Pope Benedict</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29" name="Shape 929"/>
        <p:cNvGrpSpPr/>
        <p:nvPr/>
      </p:nvGrpSpPr>
      <p:grpSpPr>
        <a:xfrm>
          <a:off x="0" y="0"/>
          <a:ext cx="0" cy="0"/>
          <a:chOff x="0" y="0"/>
          <a:chExt cx="0" cy="0"/>
        </a:xfrm>
      </p:grpSpPr>
      <p:sp>
        <p:nvSpPr>
          <p:cNvPr id="930" name="Shape 930"/>
          <p:cNvSpPr/>
          <p:nvPr/>
        </p:nvSpPr>
        <p:spPr>
          <a:xfrm>
            <a:off x="-9525" y="2674938"/>
            <a:ext cx="9144000" cy="2468700"/>
          </a:xfrm>
          <a:prstGeom prst="rect">
            <a:avLst/>
          </a:prstGeom>
          <a:solidFill>
            <a:srgbClr val="00B4A0">
              <a:alpha val="43530"/>
            </a:srgbClr>
          </a:solidFill>
          <a:ln>
            <a:noFill/>
          </a:ln>
          <a:effectLst>
            <a:outerShdw blurRad="39999" rotWithShape="0" dir="5400000" dist="23000">
              <a:srgbClr val="000000">
                <a:alpha val="34510"/>
              </a:srgbClr>
            </a:outerShdw>
          </a:effectLst>
        </p:spPr>
        <p:txBody>
          <a:bodyPr anchorCtr="0" anchor="ctr"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800" u="none" cap="none" strike="noStrike">
                <a:solidFill>
                  <a:schemeClr val="dk1"/>
                </a:solidFill>
                <a:latin typeface="Arial"/>
                <a:ea typeface="Arial"/>
                <a:cs typeface="Arial"/>
                <a:sym typeface="Arial"/>
              </a:rPr>
              <a:t> </a:t>
            </a:r>
          </a:p>
        </p:txBody>
      </p:sp>
      <p:cxnSp>
        <p:nvCxnSpPr>
          <p:cNvPr id="931" name="Shape 931"/>
          <p:cNvCxnSpPr/>
          <p:nvPr/>
        </p:nvCxnSpPr>
        <p:spPr>
          <a:xfrm flipH="1">
            <a:off x="3974219" y="2954338"/>
            <a:ext cx="22200" cy="1862100"/>
          </a:xfrm>
          <a:prstGeom prst="straightConnector1">
            <a:avLst/>
          </a:prstGeom>
          <a:noFill/>
          <a:ln cap="flat" cmpd="sng" w="25400">
            <a:solidFill>
              <a:schemeClr val="dk1"/>
            </a:solidFill>
            <a:prstDash val="solid"/>
            <a:round/>
            <a:headEnd len="med" w="med" type="none"/>
            <a:tailEnd len="med" w="med" type="none"/>
          </a:ln>
          <a:effectLst>
            <a:outerShdw blurRad="39999" rotWithShape="0" dir="5400000" dist="20000">
              <a:srgbClr val="000000">
                <a:alpha val="37650"/>
              </a:srgbClr>
            </a:outerShdw>
          </a:effectLst>
        </p:spPr>
      </p:cxnSp>
      <p:sp>
        <p:nvSpPr>
          <p:cNvPr id="932" name="Shape 932"/>
          <p:cNvSpPr txBox="1"/>
          <p:nvPr/>
        </p:nvSpPr>
        <p:spPr>
          <a:xfrm>
            <a:off x="4111625" y="2878138"/>
            <a:ext cx="4869000" cy="2554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600" u="none" cap="none" strike="noStrike">
                <a:solidFill>
                  <a:schemeClr val="dk1"/>
                </a:solidFill>
                <a:latin typeface="Arial"/>
                <a:ea typeface="Arial"/>
                <a:cs typeface="Arial"/>
                <a:sym typeface="Arial"/>
              </a:rPr>
              <a:t>70% decrease expected in customer service call</a:t>
            </a:r>
          </a:p>
          <a:p>
            <a:pPr indent="0" lvl="0" marL="0" marR="0" rtl="0" algn="l">
              <a:lnSpc>
                <a:spcPct val="100000"/>
              </a:lnSpc>
              <a:spcBef>
                <a:spcPts val="0"/>
              </a:spcBef>
              <a:spcAft>
                <a:spcPts val="0"/>
              </a:spcAft>
              <a:buClr>
                <a:schemeClr val="dk1"/>
              </a:buClr>
              <a:buSzPct val="25000"/>
              <a:buFont typeface="Arial"/>
              <a:buNone/>
            </a:pPr>
            <a:r>
              <a:rPr b="0" i="0" lang="en-US" sz="1600" u="none" cap="none" strike="noStrike">
                <a:solidFill>
                  <a:schemeClr val="dk1"/>
                </a:solidFill>
                <a:latin typeface="Arial"/>
                <a:ea typeface="Arial"/>
                <a:cs typeface="Arial"/>
                <a:sym typeface="Arial"/>
              </a:rPr>
              <a:t>Time – improving service levels and customer sat.</a:t>
            </a:r>
          </a:p>
          <a:p>
            <a:pPr indent="0" lvl="0" marL="0" marR="0" rtl="0" algn="l">
              <a:lnSpc>
                <a:spcPct val="100000"/>
              </a:lnSpc>
              <a:spcBef>
                <a:spcPts val="0"/>
              </a:spcBef>
              <a:spcAft>
                <a:spcPts val="0"/>
              </a:spcAft>
              <a:buClr>
                <a:srgbClr val="000000"/>
              </a:buClr>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ct val="25000"/>
              <a:buFont typeface="Arial"/>
              <a:buNone/>
            </a:pPr>
            <a:r>
              <a:rPr b="0" i="0" lang="en-US" sz="1600" u="none" cap="none" strike="noStrike">
                <a:solidFill>
                  <a:schemeClr val="dk1"/>
                </a:solidFill>
                <a:latin typeface="Arial"/>
                <a:ea typeface="Arial"/>
                <a:cs typeface="Arial"/>
                <a:sym typeface="Arial"/>
              </a:rPr>
              <a:t>50% reduction projected in service and parts provision costs</a:t>
            </a:r>
          </a:p>
          <a:p>
            <a:pPr indent="0" lvl="0" marL="0" marR="0" rtl="0" algn="l">
              <a:lnSpc>
                <a:spcPct val="100000"/>
              </a:lnSpc>
              <a:spcBef>
                <a:spcPts val="0"/>
              </a:spcBef>
              <a:spcAft>
                <a:spcPts val="0"/>
              </a:spcAft>
              <a:buClr>
                <a:srgbClr val="000000"/>
              </a:buClr>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ct val="25000"/>
              <a:buFont typeface="Arial"/>
              <a:buNone/>
            </a:pPr>
            <a:r>
              <a:rPr b="0" i="0" lang="en-US" sz="1600" u="none" cap="none" strike="noStrike">
                <a:solidFill>
                  <a:schemeClr val="dk1"/>
                </a:solidFill>
                <a:latin typeface="Arial"/>
                <a:ea typeface="Arial"/>
                <a:cs typeface="Arial"/>
                <a:sym typeface="Arial"/>
              </a:rPr>
              <a:t>Reduces IT costs with cloud-based hosting and solution as a service delivery</a:t>
            </a:r>
          </a:p>
          <a:p>
            <a:pPr indent="0" lvl="0" marL="0" marR="0" rtl="0" algn="l">
              <a:lnSpc>
                <a:spcPct val="100000"/>
              </a:lnSpc>
              <a:spcBef>
                <a:spcPts val="0"/>
              </a:spcBef>
              <a:spcAft>
                <a:spcPts val="0"/>
              </a:spcAft>
              <a:buClr>
                <a:schemeClr val="dk1"/>
              </a:buClr>
              <a:buSzPct val="25000"/>
              <a:buFont typeface="Arial"/>
              <a:buNone/>
            </a:pPr>
            <a:r>
              <a:rPr b="0" i="0" lang="en-US" sz="1600" u="none" cap="none" strike="noStrike">
                <a:solidFill>
                  <a:schemeClr val="dk1"/>
                </a:solidFill>
                <a:latin typeface="Arial"/>
                <a:ea typeface="Arial"/>
                <a:cs typeface="Arial"/>
                <a:sym typeface="Arial"/>
              </a:rPr>
              <a:t> </a:t>
            </a:r>
          </a:p>
          <a:p>
            <a:pPr indent="0" lvl="0" marL="0" marR="0" rtl="0" algn="l">
              <a:lnSpc>
                <a:spcPct val="100000"/>
              </a:lnSpc>
              <a:spcBef>
                <a:spcPts val="0"/>
              </a:spcBef>
              <a:spcAft>
                <a:spcPts val="0"/>
              </a:spcAft>
              <a:buClr>
                <a:schemeClr val="dk1"/>
              </a:buClr>
              <a:buSzPct val="25000"/>
              <a:buFont typeface="Arial"/>
              <a:buNone/>
            </a:pPr>
            <a:r>
              <a:rPr b="0" i="0" lang="en-US" sz="1600" u="none" cap="none" strike="noStrike">
                <a:solidFill>
                  <a:schemeClr val="dk1"/>
                </a:solidFill>
                <a:latin typeface="Arial"/>
                <a:ea typeface="Arial"/>
                <a:cs typeface="Arial"/>
                <a:sym typeface="Arial"/>
              </a:rPr>
              <a:t> </a:t>
            </a:r>
          </a:p>
        </p:txBody>
      </p:sp>
      <p:sp>
        <p:nvSpPr>
          <p:cNvPr id="933" name="Shape 933"/>
          <p:cNvSpPr txBox="1"/>
          <p:nvPr/>
        </p:nvSpPr>
        <p:spPr>
          <a:xfrm>
            <a:off x="57150" y="3051175"/>
            <a:ext cx="3917100" cy="19389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1" i="0" lang="en-US" sz="2000" u="none" cap="none" strike="noStrike">
                <a:solidFill>
                  <a:schemeClr val="dk1"/>
                </a:solidFill>
                <a:latin typeface="Arial"/>
                <a:ea typeface="Arial"/>
                <a:cs typeface="Arial"/>
                <a:sym typeface="Arial"/>
              </a:rPr>
              <a:t>Whirlpool connected appliances provide new link from customers to warrantee services, product design and automated retail replenishment  </a:t>
            </a:r>
          </a:p>
        </p:txBody>
      </p:sp>
      <p:pic>
        <p:nvPicPr>
          <p:cNvPr descr="PPT_egy_pg10" id="934" name="Shape 934"/>
          <p:cNvPicPr preferRelativeResize="0"/>
          <p:nvPr/>
        </p:nvPicPr>
        <p:blipFill rotWithShape="1">
          <a:blip r:embed="rId3">
            <a:alphaModFix/>
          </a:blip>
          <a:srcRect b="0" l="0" r="0" t="0"/>
          <a:stretch/>
        </p:blipFill>
        <p:spPr>
          <a:xfrm>
            <a:off x="0" y="-3175"/>
            <a:ext cx="9134400" cy="26748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39" name="Shape 939"/>
        <p:cNvGrpSpPr/>
        <p:nvPr/>
      </p:nvGrpSpPr>
      <p:grpSpPr>
        <a:xfrm>
          <a:off x="0" y="0"/>
          <a:ext cx="0" cy="0"/>
          <a:chOff x="0" y="0"/>
          <a:chExt cx="0" cy="0"/>
        </a:xfrm>
      </p:grpSpPr>
      <p:sp>
        <p:nvSpPr>
          <p:cNvPr id="940" name="Shape 940"/>
          <p:cNvSpPr txBox="1"/>
          <p:nvPr>
            <p:ph idx="1" type="body"/>
          </p:nvPr>
        </p:nvSpPr>
        <p:spPr>
          <a:xfrm>
            <a:off x="458775" y="3038473"/>
            <a:ext cx="8244900" cy="1259700"/>
          </a:xfrm>
          <a:prstGeom prst="rect">
            <a:avLst/>
          </a:prstGeom>
        </p:spPr>
        <p:txBody>
          <a:bodyPr anchorCtr="0" anchor="t" bIns="91425" lIns="91425" rIns="91425" tIns="91425">
            <a:noAutofit/>
          </a:bodyPr>
          <a:lstStyle/>
          <a:p>
            <a:pPr lvl="0" rtl="0">
              <a:lnSpc>
                <a:spcPct val="115000"/>
              </a:lnSpc>
              <a:spcBef>
                <a:spcPts val="0"/>
              </a:spcBef>
              <a:buClr>
                <a:schemeClr val="dk2"/>
              </a:buClr>
              <a:buSzPct val="100000"/>
              <a:buFont typeface="Arial"/>
              <a:buNone/>
            </a:pPr>
            <a:r>
              <a:rPr lang="en-US" sz="1100">
                <a:solidFill>
                  <a:srgbClr val="352141"/>
                </a:solidFill>
                <a:highlight>
                  <a:srgbClr val="FFFFFF"/>
                </a:highlight>
              </a:rPr>
              <a:t>Zajímá vás, jak bude vypadat Česká republika v roce 2022? Zveme vás na diskuzi, jak digitální transformace ovlivňuje směr technologického rozvoje ve vašem podnikání. Zkušenosti lídrů napříč obory a odborníků IBM vám pomohou osvětlit různé aspekty digitalizace a jejich reálný dopad na každodenní byznys, stejně jako nové přístupy k tomuto tématu.</a:t>
            </a:r>
          </a:p>
          <a:p>
            <a:pPr lvl="0" rtl="0">
              <a:lnSpc>
                <a:spcPct val="115000"/>
              </a:lnSpc>
              <a:spcBef>
                <a:spcPts val="0"/>
              </a:spcBef>
              <a:buClr>
                <a:schemeClr val="dk2"/>
              </a:buClr>
              <a:buSzPct val="100000"/>
              <a:buFont typeface="Arial"/>
              <a:buNone/>
            </a:pPr>
            <a:r>
              <a:t/>
            </a:r>
            <a:endParaRPr sz="1100">
              <a:solidFill>
                <a:srgbClr val="352141"/>
              </a:solidFill>
              <a:highlight>
                <a:srgbClr val="FFFFFF"/>
              </a:highlight>
            </a:endParaRPr>
          </a:p>
          <a:p>
            <a:pPr lvl="0" rtl="0">
              <a:lnSpc>
                <a:spcPct val="115000"/>
              </a:lnSpc>
              <a:spcBef>
                <a:spcPts val="0"/>
              </a:spcBef>
              <a:buNone/>
            </a:pPr>
            <a:r>
              <a:rPr lang="en-US" sz="1100">
                <a:solidFill>
                  <a:srgbClr val="352141"/>
                </a:solidFill>
                <a:highlight>
                  <a:srgbClr val="FFFFFF"/>
                </a:highlight>
              </a:rPr>
              <a:t>Setkejte se s kolegy a experty, sdílejte zkušenosti, podělte se o váš úhel pohledu a diskutujte nad možnostmi a příležitostmi, které kognitivní technologie přinášejí.</a:t>
            </a:r>
          </a:p>
        </p:txBody>
      </p:sp>
      <p:sp>
        <p:nvSpPr>
          <p:cNvPr id="941" name="Shape 941"/>
          <p:cNvSpPr txBox="1"/>
          <p:nvPr>
            <p:ph type="title"/>
          </p:nvPr>
        </p:nvSpPr>
        <p:spPr>
          <a:xfrm>
            <a:off x="457200" y="393700"/>
            <a:ext cx="8229600" cy="308100"/>
          </a:xfrm>
          <a:prstGeom prst="rect">
            <a:avLst/>
          </a:prstGeom>
        </p:spPr>
        <p:txBody>
          <a:bodyPr anchorCtr="0" anchor="t" bIns="91425" lIns="91425" rIns="91425" tIns="91425">
            <a:noAutofit/>
          </a:bodyPr>
          <a:lstStyle/>
          <a:p>
            <a:pPr lvl="0">
              <a:spcBef>
                <a:spcPts val="0"/>
              </a:spcBef>
              <a:buNone/>
            </a:pPr>
            <a:r>
              <a:t/>
            </a:r>
            <a:endParaRPr/>
          </a:p>
        </p:txBody>
      </p:sp>
      <p:pic>
        <p:nvPicPr>
          <p:cNvPr id="942" name="Shape 942">
            <a:hlinkClick r:id="rId3"/>
          </p:cNvPr>
          <p:cNvPicPr preferRelativeResize="0"/>
          <p:nvPr/>
        </p:nvPicPr>
        <p:blipFill>
          <a:blip r:embed="rId4">
            <a:alphaModFix/>
          </a:blip>
          <a:stretch>
            <a:fillRect/>
          </a:stretch>
        </p:blipFill>
        <p:spPr>
          <a:xfrm>
            <a:off x="1138250" y="623900"/>
            <a:ext cx="6777025" cy="23164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47" name="Shape 947"/>
        <p:cNvGrpSpPr/>
        <p:nvPr/>
      </p:nvGrpSpPr>
      <p:grpSpPr>
        <a:xfrm>
          <a:off x="0" y="0"/>
          <a:ext cx="0" cy="0"/>
          <a:chOff x="0" y="0"/>
          <a:chExt cx="0" cy="0"/>
        </a:xfrm>
      </p:grpSpPr>
      <p:sp>
        <p:nvSpPr>
          <p:cNvPr id="948" name="Shape 948"/>
          <p:cNvSpPr txBox="1"/>
          <p:nvPr/>
        </p:nvSpPr>
        <p:spPr>
          <a:xfrm>
            <a:off x="759124" y="821866"/>
            <a:ext cx="3554100" cy="8310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n-US" sz="3000">
                <a:solidFill>
                  <a:schemeClr val="dk1"/>
                </a:solidFill>
              </a:rPr>
              <a:t>Děkuji za pozornost</a:t>
            </a:r>
          </a:p>
          <a:p>
            <a:pPr indent="0" lvl="0" marL="0" marR="0" rtl="0" algn="l">
              <a:spcBef>
                <a:spcPts val="0"/>
              </a:spcBef>
              <a:spcAft>
                <a:spcPts val="0"/>
              </a:spcAft>
              <a:buSzPct val="25000"/>
              <a:buNone/>
            </a:pPr>
            <a:r>
              <a:rPr lang="en-US" sz="3000">
                <a:solidFill>
                  <a:schemeClr val="accent1"/>
                </a:solidFill>
              </a:rPr>
              <a:t>Dotazy?</a:t>
            </a:r>
          </a:p>
        </p:txBody>
      </p:sp>
      <p:pic>
        <p:nvPicPr>
          <p:cNvPr id="949" name="Shape 949"/>
          <p:cNvPicPr preferRelativeResize="0"/>
          <p:nvPr/>
        </p:nvPicPr>
        <p:blipFill rotWithShape="1">
          <a:blip r:embed="rId3">
            <a:alphaModFix/>
          </a:blip>
          <a:srcRect b="0" l="0" r="0" t="0"/>
          <a:stretch/>
        </p:blipFill>
        <p:spPr>
          <a:xfrm>
            <a:off x="5745642" y="770631"/>
            <a:ext cx="3190874" cy="3219450"/>
          </a:xfrm>
          <a:prstGeom prst="rect">
            <a:avLst/>
          </a:prstGeom>
          <a:noFill/>
          <a:ln>
            <a:noFill/>
          </a:ln>
        </p:spPr>
      </p:pic>
      <p:grpSp>
        <p:nvGrpSpPr>
          <p:cNvPr id="950" name="Shape 950"/>
          <p:cNvGrpSpPr/>
          <p:nvPr/>
        </p:nvGrpSpPr>
        <p:grpSpPr>
          <a:xfrm>
            <a:off x="1328947" y="1828800"/>
            <a:ext cx="4163003" cy="2701011"/>
            <a:chOff x="1381" y="708"/>
            <a:chExt cx="3000" cy="2033"/>
          </a:xfrm>
        </p:grpSpPr>
        <p:pic>
          <p:nvPicPr>
            <p:cNvPr descr="IBM_Logo1" id="951" name="Shape 951"/>
            <p:cNvPicPr preferRelativeResize="0"/>
            <p:nvPr/>
          </p:nvPicPr>
          <p:blipFill rotWithShape="1">
            <a:blip r:embed="rId4">
              <a:alphaModFix/>
            </a:blip>
            <a:srcRect b="0" l="0" r="0" t="0"/>
            <a:stretch/>
          </p:blipFill>
          <p:spPr>
            <a:xfrm>
              <a:off x="2533" y="708"/>
              <a:ext cx="1200" cy="899"/>
            </a:xfrm>
            <a:prstGeom prst="rect">
              <a:avLst/>
            </a:prstGeom>
            <a:noFill/>
            <a:ln>
              <a:noFill/>
            </a:ln>
          </p:spPr>
        </p:pic>
        <p:sp>
          <p:nvSpPr>
            <p:cNvPr id="952" name="Shape 952"/>
            <p:cNvSpPr txBox="1"/>
            <p:nvPr/>
          </p:nvSpPr>
          <p:spPr>
            <a:xfrm>
              <a:off x="2714" y="1392"/>
              <a:ext cx="1500" cy="9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Clr>
                  <a:srgbClr val="004266"/>
                </a:buClr>
                <a:buSzPct val="25000"/>
                <a:buFont typeface="Times New Roman"/>
                <a:buNone/>
              </a:pPr>
              <a:r>
                <a:rPr i="1" lang="en-US" sz="1200">
                  <a:solidFill>
                    <a:srgbClr val="004266"/>
                  </a:solidFill>
                  <a:latin typeface="Times New Roman"/>
                  <a:ea typeface="Times New Roman"/>
                  <a:cs typeface="Times New Roman"/>
                  <a:sym typeface="Times New Roman"/>
                </a:rPr>
                <a:t>IBM Česká republika, spol. s r.o.</a:t>
              </a:r>
            </a:p>
            <a:p>
              <a:pPr indent="0" lvl="0" marL="0" marR="0" rtl="0" algn="l">
                <a:spcBef>
                  <a:spcPts val="0"/>
                </a:spcBef>
                <a:spcAft>
                  <a:spcPts val="0"/>
                </a:spcAft>
                <a:buClr>
                  <a:srgbClr val="004266"/>
                </a:buClr>
                <a:buSzPct val="25000"/>
                <a:buFont typeface="Times New Roman"/>
                <a:buNone/>
              </a:pPr>
              <a:r>
                <a:rPr i="1" lang="en-US" sz="1200">
                  <a:solidFill>
                    <a:srgbClr val="004266"/>
                  </a:solidFill>
                  <a:latin typeface="Times New Roman"/>
                  <a:ea typeface="Times New Roman"/>
                  <a:cs typeface="Times New Roman"/>
                  <a:sym typeface="Times New Roman"/>
                </a:rPr>
                <a:t>The Park</a:t>
              </a:r>
            </a:p>
            <a:p>
              <a:pPr indent="0" lvl="0" marL="0" marR="0" rtl="0" algn="l">
                <a:spcBef>
                  <a:spcPts val="0"/>
                </a:spcBef>
                <a:spcAft>
                  <a:spcPts val="0"/>
                </a:spcAft>
                <a:buClr>
                  <a:srgbClr val="004266"/>
                </a:buClr>
                <a:buSzPct val="25000"/>
                <a:buFont typeface="Times New Roman"/>
                <a:buNone/>
              </a:pPr>
              <a:r>
                <a:rPr i="1" lang="en-US" sz="1200">
                  <a:solidFill>
                    <a:srgbClr val="004266"/>
                  </a:solidFill>
                  <a:latin typeface="Times New Roman"/>
                  <a:ea typeface="Times New Roman"/>
                  <a:cs typeface="Times New Roman"/>
                  <a:sym typeface="Times New Roman"/>
                </a:rPr>
                <a:t>V Parku 2294/4</a:t>
              </a:r>
            </a:p>
            <a:p>
              <a:pPr indent="0" lvl="0" marL="0" marR="0" rtl="0" algn="l">
                <a:spcBef>
                  <a:spcPts val="0"/>
                </a:spcBef>
                <a:spcAft>
                  <a:spcPts val="0"/>
                </a:spcAft>
                <a:buClr>
                  <a:srgbClr val="004266"/>
                </a:buClr>
                <a:buSzPct val="25000"/>
                <a:buFont typeface="Times New Roman"/>
                <a:buNone/>
              </a:pPr>
              <a:r>
                <a:rPr i="1" lang="en-US" sz="1200">
                  <a:solidFill>
                    <a:srgbClr val="004266"/>
                  </a:solidFill>
                  <a:latin typeface="Times New Roman"/>
                  <a:ea typeface="Times New Roman"/>
                  <a:cs typeface="Times New Roman"/>
                  <a:sym typeface="Times New Roman"/>
                </a:rPr>
                <a:t>148 00  Praha 4 – Chodov</a:t>
              </a:r>
            </a:p>
            <a:p>
              <a:pPr indent="0" lvl="0" marL="0" marR="0" rtl="0" algn="l">
                <a:spcBef>
                  <a:spcPts val="0"/>
                </a:spcBef>
                <a:spcAft>
                  <a:spcPts val="0"/>
                </a:spcAft>
                <a:buClr>
                  <a:srgbClr val="004266"/>
                </a:buClr>
                <a:buSzPct val="25000"/>
                <a:buFont typeface="Times New Roman"/>
                <a:buNone/>
              </a:pPr>
              <a:r>
                <a:rPr i="1" lang="en-US" sz="1200">
                  <a:solidFill>
                    <a:srgbClr val="004266"/>
                  </a:solidFill>
                  <a:latin typeface="Times New Roman"/>
                  <a:ea typeface="Times New Roman"/>
                  <a:cs typeface="Times New Roman"/>
                  <a:sym typeface="Times New Roman"/>
                </a:rPr>
                <a:t>Česká republika</a:t>
              </a:r>
            </a:p>
            <a:p>
              <a:pPr indent="0" lvl="0" marL="0" marR="0" rtl="0" algn="l">
                <a:spcBef>
                  <a:spcPts val="0"/>
                </a:spcBef>
                <a:spcAft>
                  <a:spcPts val="0"/>
                </a:spcAft>
                <a:buClr>
                  <a:srgbClr val="004266"/>
                </a:buClr>
                <a:buFont typeface="Arial"/>
                <a:buNone/>
              </a:pPr>
              <a:r>
                <a:t/>
              </a:r>
              <a:endParaRPr i="1" sz="1200">
                <a:solidFill>
                  <a:srgbClr val="004266"/>
                </a:solidFill>
                <a:latin typeface="Times New Roman"/>
                <a:ea typeface="Times New Roman"/>
                <a:cs typeface="Times New Roman"/>
                <a:sym typeface="Times New Roman"/>
              </a:endParaRPr>
            </a:p>
            <a:p>
              <a:pPr indent="0" lvl="0" marL="0" marR="0" rtl="0" algn="l">
                <a:spcBef>
                  <a:spcPts val="0"/>
                </a:spcBef>
                <a:spcAft>
                  <a:spcPts val="0"/>
                </a:spcAft>
                <a:buClr>
                  <a:srgbClr val="004266"/>
                </a:buClr>
                <a:buSzPct val="25000"/>
                <a:buFont typeface="Times New Roman"/>
                <a:buNone/>
              </a:pPr>
              <a:r>
                <a:rPr i="1" lang="en-US" sz="1200">
                  <a:solidFill>
                    <a:srgbClr val="004266"/>
                  </a:solidFill>
                  <a:latin typeface="Times New Roman"/>
                  <a:ea typeface="Times New Roman"/>
                  <a:cs typeface="Times New Roman"/>
                  <a:sym typeface="Times New Roman"/>
                </a:rPr>
                <a:t>Mobile: +420 734 420 581</a:t>
              </a:r>
            </a:p>
            <a:p>
              <a:pPr indent="0" lvl="0" marL="0" marR="0" rtl="0" algn="l">
                <a:spcBef>
                  <a:spcPts val="0"/>
                </a:spcBef>
                <a:spcAft>
                  <a:spcPts val="0"/>
                </a:spcAft>
                <a:buClr>
                  <a:srgbClr val="004266"/>
                </a:buClr>
                <a:buSzPct val="25000"/>
                <a:buFont typeface="Times New Roman"/>
                <a:buNone/>
              </a:pPr>
              <a:r>
                <a:rPr i="1" lang="en-US" sz="1200">
                  <a:solidFill>
                    <a:srgbClr val="004266"/>
                  </a:solidFill>
                  <a:latin typeface="Times New Roman"/>
                  <a:ea typeface="Times New Roman"/>
                  <a:cs typeface="Times New Roman"/>
                  <a:sym typeface="Times New Roman"/>
                </a:rPr>
                <a:t>adela_mikschikova@cz.ibm.com</a:t>
              </a:r>
            </a:p>
          </p:txBody>
        </p:sp>
        <p:sp>
          <p:nvSpPr>
            <p:cNvPr id="953" name="Shape 953"/>
            <p:cNvSpPr txBox="1"/>
            <p:nvPr/>
          </p:nvSpPr>
          <p:spPr>
            <a:xfrm>
              <a:off x="1381" y="1390"/>
              <a:ext cx="1200" cy="3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Clr>
                  <a:srgbClr val="004266"/>
                </a:buClr>
                <a:buSzPct val="25000"/>
                <a:buFont typeface="Arial"/>
                <a:buNone/>
              </a:pPr>
              <a:r>
                <a:rPr b="1" lang="en-US" sz="1200">
                  <a:solidFill>
                    <a:srgbClr val="004266"/>
                  </a:solidFill>
                </a:rPr>
                <a:t>Adéla Mikschiková</a:t>
              </a:r>
            </a:p>
            <a:p>
              <a:pPr indent="0" lvl="0" marL="0" marR="0" rtl="0" algn="l">
                <a:spcBef>
                  <a:spcPts val="0"/>
                </a:spcBef>
                <a:spcAft>
                  <a:spcPts val="0"/>
                </a:spcAft>
                <a:buClr>
                  <a:srgbClr val="004266"/>
                </a:buClr>
                <a:buSzPct val="25000"/>
                <a:buFont typeface="Times New Roman"/>
                <a:buNone/>
              </a:pPr>
              <a:r>
                <a:rPr i="1" lang="en-US" sz="1200">
                  <a:solidFill>
                    <a:srgbClr val="004266"/>
                  </a:solidFill>
                  <a:latin typeface="Times New Roman"/>
                  <a:ea typeface="Times New Roman"/>
                  <a:cs typeface="Times New Roman"/>
                  <a:sym typeface="Times New Roman"/>
                </a:rPr>
                <a:t>IBM Watson IoT</a:t>
              </a:r>
            </a:p>
          </p:txBody>
        </p:sp>
        <p:sp>
          <p:nvSpPr>
            <p:cNvPr id="954" name="Shape 954"/>
            <p:cNvSpPr/>
            <p:nvPr/>
          </p:nvSpPr>
          <p:spPr>
            <a:xfrm>
              <a:off x="1381" y="941"/>
              <a:ext cx="3000" cy="1800"/>
            </a:xfrm>
            <a:prstGeom prst="rect">
              <a:avLst/>
            </a:prstGeom>
            <a:noFill/>
            <a:ln cap="flat" cmpd="sng" w="31750">
              <a:solidFill>
                <a:srgbClr val="004266"/>
              </a:solidFill>
              <a:prstDash val="solid"/>
              <a:miter/>
              <a:headEnd len="med" w="med" type="none"/>
              <a:tailEnd len="med" w="med" type="none"/>
            </a:ln>
          </p:spPr>
          <p:txBody>
            <a:bodyPr anchorCtr="0" anchor="ctr" bIns="45700" lIns="91425" rIns="91425" tIns="45700">
              <a:noAutofit/>
            </a:bodyPr>
            <a:lstStyle/>
            <a:p>
              <a:pPr indent="0" lvl="0" marL="0" marR="0" rtl="0" algn="l">
                <a:lnSpc>
                  <a:spcPct val="90000"/>
                </a:lnSpc>
                <a:spcBef>
                  <a:spcPts val="0"/>
                </a:spcBef>
                <a:spcAft>
                  <a:spcPts val="0"/>
                </a:spcAft>
                <a:buClr>
                  <a:srgbClr val="000600"/>
                </a:buClr>
                <a:buFont typeface="Arial"/>
                <a:buNone/>
              </a:pPr>
              <a:r>
                <a:t/>
              </a:r>
              <a:endParaRPr sz="1200">
                <a:solidFill>
                  <a:srgbClr val="000600"/>
                </a:solidFill>
                <a:latin typeface="Arial"/>
                <a:ea typeface="Arial"/>
                <a:cs typeface="Arial"/>
                <a:sym typeface="Aria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58" name="Shape 958"/>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2" name="Shape 582"/>
        <p:cNvGrpSpPr/>
        <p:nvPr/>
      </p:nvGrpSpPr>
      <p:grpSpPr>
        <a:xfrm>
          <a:off x="0" y="0"/>
          <a:ext cx="0" cy="0"/>
          <a:chOff x="0" y="0"/>
          <a:chExt cx="0" cy="0"/>
        </a:xfrm>
      </p:grpSpPr>
      <p:sp>
        <p:nvSpPr>
          <p:cNvPr id="583" name="Shape 583"/>
          <p:cNvSpPr txBox="1"/>
          <p:nvPr/>
        </p:nvSpPr>
        <p:spPr>
          <a:xfrm>
            <a:off x="308501" y="288075"/>
            <a:ext cx="6520799" cy="618900"/>
          </a:xfrm>
          <a:prstGeom prst="rect">
            <a:avLst/>
          </a:prstGeom>
          <a:noFill/>
          <a:ln>
            <a:noFill/>
          </a:ln>
        </p:spPr>
        <p:txBody>
          <a:bodyPr anchorCtr="0" anchor="t" bIns="32125" lIns="64275" rIns="64275" tIns="32125">
            <a:noAutofit/>
          </a:bodyPr>
          <a:lstStyle/>
          <a:p>
            <a:pPr indent="0" lvl="0" marL="0" marR="0" rtl="0" algn="l">
              <a:lnSpc>
                <a:spcPct val="90000"/>
              </a:lnSpc>
              <a:spcBef>
                <a:spcPts val="0"/>
              </a:spcBef>
              <a:spcAft>
                <a:spcPts val="0"/>
              </a:spcAft>
              <a:buSzPct val="25000"/>
              <a:buNone/>
            </a:pPr>
            <a:r>
              <a:rPr lang="en-US" sz="2400">
                <a:solidFill>
                  <a:srgbClr val="339C96"/>
                </a:solidFill>
                <a:latin typeface="Helvetica Neue"/>
                <a:ea typeface="Helvetica Neue"/>
                <a:cs typeface="Helvetica Neue"/>
                <a:sym typeface="Helvetica Neue"/>
              </a:rPr>
              <a:t>Digitální technologie nabízí panoramatickou perspektivu </a:t>
            </a:r>
          </a:p>
        </p:txBody>
      </p:sp>
      <p:sp>
        <p:nvSpPr>
          <p:cNvPr id="584" name="Shape 584"/>
          <p:cNvSpPr txBox="1"/>
          <p:nvPr>
            <p:ph idx="12" type="sldNum"/>
          </p:nvPr>
        </p:nvSpPr>
        <p:spPr>
          <a:xfrm>
            <a:off x="8688388" y="4621212"/>
            <a:ext cx="455700" cy="2715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fld id="{00000000-1234-1234-1234-123412341234}" type="slidenum">
              <a:rPr lang="en-US" sz="1800">
                <a:solidFill>
                  <a:schemeClr val="lt1"/>
                </a:solidFill>
                <a:latin typeface="Arial"/>
                <a:ea typeface="Arial"/>
                <a:cs typeface="Arial"/>
                <a:sym typeface="Arial"/>
              </a:rPr>
              <a:t>‹#›</a:t>
            </a:fld>
          </a:p>
        </p:txBody>
      </p:sp>
      <p:pic>
        <p:nvPicPr>
          <p:cNvPr id="585" name="Shape 585"/>
          <p:cNvPicPr preferRelativeResize="0"/>
          <p:nvPr/>
        </p:nvPicPr>
        <p:blipFill rotWithShape="1">
          <a:blip r:embed="rId3">
            <a:alphaModFix/>
          </a:blip>
          <a:srcRect b="0" l="0" r="0" t="0"/>
          <a:stretch/>
        </p:blipFill>
        <p:spPr>
          <a:xfrm>
            <a:off x="2521545" y="1169575"/>
            <a:ext cx="5625600" cy="3712200"/>
          </a:xfrm>
          <a:prstGeom prst="rect">
            <a:avLst/>
          </a:prstGeom>
          <a:noFill/>
          <a:ln>
            <a:noFill/>
          </a:ln>
        </p:spPr>
      </p:pic>
      <p:sp>
        <p:nvSpPr>
          <p:cNvPr id="586" name="Shape 586"/>
          <p:cNvSpPr/>
          <p:nvPr/>
        </p:nvSpPr>
        <p:spPr>
          <a:xfrm rot="5400000">
            <a:off x="126356" y="2927527"/>
            <a:ext cx="3569100" cy="264900"/>
          </a:xfrm>
          <a:prstGeom prst="triangle">
            <a:avLst>
              <a:gd fmla="val 50000" name="adj"/>
            </a:avLst>
          </a:prstGeom>
          <a:gradFill>
            <a:gsLst>
              <a:gs pos="0">
                <a:srgbClr val="D8D8D8"/>
              </a:gs>
              <a:gs pos="50000">
                <a:srgbClr val="F2F2F2"/>
              </a:gs>
              <a:gs pos="100000">
                <a:srgbClr val="FFFFFF"/>
              </a:gs>
            </a:gsLst>
            <a:lin ang="5400012" scaled="0"/>
          </a:gradFill>
          <a:ln>
            <a:noFill/>
          </a:ln>
        </p:spPr>
        <p:txBody>
          <a:bodyPr anchorCtr="0" anchor="t" bIns="45700" lIns="91425" rIns="91425" tIns="45700">
            <a:noAutofit/>
          </a:bodyPr>
          <a:lstStyle/>
          <a:p>
            <a:pPr indent="0" lvl="0" marL="0" marR="0" rtl="0" algn="l">
              <a:lnSpc>
                <a:spcPct val="90000"/>
              </a:lnSpc>
              <a:spcBef>
                <a:spcPts val="0"/>
              </a:spcBef>
              <a:spcAft>
                <a:spcPts val="0"/>
              </a:spcAft>
              <a:buNone/>
            </a:pPr>
            <a:r>
              <a:t/>
            </a:r>
            <a:endParaRPr b="0" i="0" sz="1200" u="none" cap="none" strike="noStrike">
              <a:solidFill>
                <a:srgbClr val="00B2EF"/>
              </a:solidFill>
              <a:latin typeface="Arial"/>
              <a:ea typeface="Arial"/>
              <a:cs typeface="Arial"/>
              <a:sym typeface="Arial"/>
            </a:endParaRPr>
          </a:p>
        </p:txBody>
      </p:sp>
      <p:sp>
        <p:nvSpPr>
          <p:cNvPr id="587" name="Shape 587"/>
          <p:cNvSpPr/>
          <p:nvPr/>
        </p:nvSpPr>
        <p:spPr>
          <a:xfrm>
            <a:off x="948400" y="1322899"/>
            <a:ext cx="865200" cy="3569100"/>
          </a:xfrm>
          <a:prstGeom prst="rect">
            <a:avLst/>
          </a:prstGeom>
          <a:solidFill>
            <a:srgbClr val="FFFFFF"/>
          </a:solidFill>
          <a:ln cap="flat" cmpd="sng" w="9525">
            <a:solidFill>
              <a:srgbClr val="2CB0ED"/>
            </a:solidFill>
            <a:prstDash val="solid"/>
            <a:round/>
            <a:headEnd len="med" w="med" type="none"/>
            <a:tailEnd len="med" w="med" type="none"/>
          </a:ln>
        </p:spPr>
        <p:txBody>
          <a:bodyPr anchorCtr="0" anchor="t" bIns="45700" lIns="36000" rIns="36000" tIns="45700">
            <a:noAutofit/>
          </a:bodyPr>
          <a:lstStyle/>
          <a:p>
            <a:pPr indent="0" lvl="0" marL="0" marR="0" rtl="0" algn="ctr">
              <a:lnSpc>
                <a:spcPct val="90000"/>
              </a:lnSpc>
              <a:spcBef>
                <a:spcPts val="0"/>
              </a:spcBef>
              <a:spcAft>
                <a:spcPts val="0"/>
              </a:spcAft>
              <a:buSzPct val="25000"/>
              <a:buNone/>
            </a:pPr>
            <a:r>
              <a:rPr b="0" i="0" lang="en-US" sz="800" u="none" cap="none" strike="noStrike">
                <a:solidFill>
                  <a:srgbClr val="00B2EF"/>
                </a:solidFill>
                <a:latin typeface="Calibri"/>
                <a:ea typeface="Calibri"/>
                <a:cs typeface="Calibri"/>
                <a:sym typeface="Calibri"/>
              </a:rPr>
              <a:t>Digital Technologies</a:t>
            </a:r>
          </a:p>
        </p:txBody>
      </p:sp>
      <p:sp>
        <p:nvSpPr>
          <p:cNvPr id="588" name="Shape 588"/>
          <p:cNvSpPr txBox="1"/>
          <p:nvPr/>
        </p:nvSpPr>
        <p:spPr>
          <a:xfrm>
            <a:off x="1012355" y="4114856"/>
            <a:ext cx="732599" cy="134400"/>
          </a:xfrm>
          <a:prstGeom prst="rect">
            <a:avLst/>
          </a:prstGeom>
          <a:noFill/>
          <a:ln>
            <a:noFill/>
          </a:ln>
        </p:spPr>
        <p:txBody>
          <a:bodyPr anchorCtr="0" anchor="t" bIns="0" lIns="0" rIns="0" tIns="0">
            <a:noAutofit/>
          </a:bodyPr>
          <a:lstStyle/>
          <a:p>
            <a:pPr indent="0" lvl="0" marL="0" marR="0" rtl="0" algn="ctr">
              <a:lnSpc>
                <a:spcPct val="80000"/>
              </a:lnSpc>
              <a:spcBef>
                <a:spcPts val="0"/>
              </a:spcBef>
              <a:spcAft>
                <a:spcPts val="0"/>
              </a:spcAft>
              <a:buClr>
                <a:srgbClr val="000000"/>
              </a:buClr>
              <a:buSzPct val="25000"/>
              <a:buFont typeface="Calibri"/>
              <a:buNone/>
            </a:pPr>
            <a:r>
              <a:rPr b="0" i="0" lang="en-US" sz="600" u="none" cap="none" strike="noStrike">
                <a:solidFill>
                  <a:srgbClr val="000000"/>
                </a:solidFill>
                <a:latin typeface="Calibri"/>
                <a:ea typeface="Calibri"/>
                <a:cs typeface="Calibri"/>
                <a:sym typeface="Calibri"/>
              </a:rPr>
              <a:t>Big Data &amp;</a:t>
            </a:r>
          </a:p>
          <a:p>
            <a:pPr indent="0" lvl="0" marL="0" marR="0" rtl="0" algn="ctr">
              <a:lnSpc>
                <a:spcPct val="80000"/>
              </a:lnSpc>
              <a:spcBef>
                <a:spcPts val="0"/>
              </a:spcBef>
              <a:spcAft>
                <a:spcPts val="0"/>
              </a:spcAft>
              <a:buClr>
                <a:srgbClr val="000000"/>
              </a:buClr>
              <a:buSzPct val="25000"/>
              <a:buFont typeface="Calibri"/>
              <a:buNone/>
            </a:pPr>
            <a:r>
              <a:rPr b="0" i="0" lang="en-US" sz="600" u="none" cap="none" strike="noStrike">
                <a:solidFill>
                  <a:srgbClr val="000000"/>
                </a:solidFill>
                <a:latin typeface="Calibri"/>
                <a:ea typeface="Calibri"/>
                <a:cs typeface="Calibri"/>
                <a:sym typeface="Calibri"/>
              </a:rPr>
              <a:t>Advanced Analytics</a:t>
            </a:r>
          </a:p>
        </p:txBody>
      </p:sp>
      <p:sp>
        <p:nvSpPr>
          <p:cNvPr id="589" name="Shape 589"/>
          <p:cNvSpPr txBox="1"/>
          <p:nvPr/>
        </p:nvSpPr>
        <p:spPr>
          <a:xfrm>
            <a:off x="966668" y="4667007"/>
            <a:ext cx="807299" cy="68700"/>
          </a:xfrm>
          <a:prstGeom prst="rect">
            <a:avLst/>
          </a:prstGeom>
          <a:noFill/>
          <a:ln>
            <a:noFill/>
          </a:ln>
        </p:spPr>
        <p:txBody>
          <a:bodyPr anchorCtr="0" anchor="t" bIns="0" lIns="0" rIns="0" tIns="0">
            <a:noAutofit/>
          </a:bodyPr>
          <a:lstStyle/>
          <a:p>
            <a:pPr indent="0" lvl="0" marL="0" marR="0" rtl="0" algn="ctr">
              <a:lnSpc>
                <a:spcPct val="80000"/>
              </a:lnSpc>
              <a:spcBef>
                <a:spcPts val="0"/>
              </a:spcBef>
              <a:spcAft>
                <a:spcPts val="0"/>
              </a:spcAft>
              <a:buClr>
                <a:srgbClr val="000000"/>
              </a:buClr>
              <a:buSzPct val="25000"/>
              <a:buFont typeface="Calibri"/>
              <a:buNone/>
            </a:pPr>
            <a:r>
              <a:rPr b="0" i="0" lang="en-US" sz="600" u="none" cap="none" strike="noStrike">
                <a:solidFill>
                  <a:srgbClr val="000000"/>
                </a:solidFill>
                <a:latin typeface="Calibri"/>
                <a:ea typeface="Calibri"/>
                <a:cs typeface="Calibri"/>
                <a:sym typeface="Calibri"/>
              </a:rPr>
              <a:t>Cloud Computing</a:t>
            </a:r>
          </a:p>
        </p:txBody>
      </p:sp>
      <p:sp>
        <p:nvSpPr>
          <p:cNvPr id="590" name="Shape 590"/>
          <p:cNvSpPr txBox="1"/>
          <p:nvPr/>
        </p:nvSpPr>
        <p:spPr>
          <a:xfrm>
            <a:off x="1029106" y="2010675"/>
            <a:ext cx="723600" cy="83100"/>
          </a:xfrm>
          <a:prstGeom prst="rect">
            <a:avLst/>
          </a:prstGeom>
          <a:noFill/>
          <a:ln>
            <a:noFill/>
          </a:ln>
        </p:spPr>
        <p:txBody>
          <a:bodyPr anchorCtr="0" anchor="t" bIns="0" lIns="0" rIns="0" tIns="0">
            <a:noAutofit/>
          </a:bodyPr>
          <a:lstStyle/>
          <a:p>
            <a:pPr indent="0" lvl="0" marL="0" marR="0" rtl="0" algn="ctr">
              <a:spcBef>
                <a:spcPts val="0"/>
              </a:spcBef>
              <a:spcAft>
                <a:spcPts val="0"/>
              </a:spcAft>
              <a:buClr>
                <a:srgbClr val="000000"/>
              </a:buClr>
              <a:buSzPct val="25000"/>
              <a:buFont typeface="Calibri"/>
              <a:buNone/>
            </a:pPr>
            <a:r>
              <a:rPr b="0" i="0" lang="en-US" sz="600" u="none" cap="none" strike="noStrike">
                <a:solidFill>
                  <a:srgbClr val="000000"/>
                </a:solidFill>
                <a:latin typeface="Calibri"/>
                <a:ea typeface="Calibri"/>
                <a:cs typeface="Calibri"/>
                <a:sym typeface="Calibri"/>
              </a:rPr>
              <a:t>Social Media</a:t>
            </a:r>
          </a:p>
        </p:txBody>
      </p:sp>
      <p:sp>
        <p:nvSpPr>
          <p:cNvPr id="591" name="Shape 591"/>
          <p:cNvSpPr txBox="1"/>
          <p:nvPr/>
        </p:nvSpPr>
        <p:spPr>
          <a:xfrm>
            <a:off x="1001694" y="2567117"/>
            <a:ext cx="777000" cy="83100"/>
          </a:xfrm>
          <a:prstGeom prst="rect">
            <a:avLst/>
          </a:prstGeom>
          <a:noFill/>
          <a:ln>
            <a:noFill/>
          </a:ln>
        </p:spPr>
        <p:txBody>
          <a:bodyPr anchorCtr="0" anchor="t" bIns="0" lIns="0" rIns="0" tIns="0">
            <a:noAutofit/>
          </a:bodyPr>
          <a:lstStyle/>
          <a:p>
            <a:pPr indent="0" lvl="0" marL="0" marR="0" rtl="0" algn="ctr">
              <a:spcBef>
                <a:spcPts val="0"/>
              </a:spcBef>
              <a:spcAft>
                <a:spcPts val="0"/>
              </a:spcAft>
              <a:buClr>
                <a:srgbClr val="000000"/>
              </a:buClr>
              <a:buSzPct val="25000"/>
              <a:buFont typeface="Calibri"/>
              <a:buNone/>
            </a:pPr>
            <a:r>
              <a:rPr b="0" i="0" lang="en-US" sz="600" u="none" cap="none" strike="noStrike">
                <a:solidFill>
                  <a:srgbClr val="000000"/>
                </a:solidFill>
                <a:latin typeface="Calibri"/>
                <a:ea typeface="Calibri"/>
                <a:cs typeface="Calibri"/>
                <a:sym typeface="Calibri"/>
              </a:rPr>
              <a:t>Mobile Computing</a:t>
            </a:r>
          </a:p>
        </p:txBody>
      </p:sp>
      <p:sp>
        <p:nvSpPr>
          <p:cNvPr id="592" name="Shape 592"/>
          <p:cNvSpPr txBox="1"/>
          <p:nvPr/>
        </p:nvSpPr>
        <p:spPr>
          <a:xfrm>
            <a:off x="943824" y="3569857"/>
            <a:ext cx="924300" cy="83100"/>
          </a:xfrm>
          <a:prstGeom prst="rect">
            <a:avLst/>
          </a:prstGeom>
          <a:noFill/>
          <a:ln>
            <a:noFill/>
          </a:ln>
        </p:spPr>
        <p:txBody>
          <a:bodyPr anchorCtr="0" anchor="t" bIns="0" lIns="0" rIns="0" tIns="0">
            <a:noAutofit/>
          </a:bodyPr>
          <a:lstStyle/>
          <a:p>
            <a:pPr indent="0" lvl="0" marL="0" marR="0" rtl="0" algn="ctr">
              <a:spcBef>
                <a:spcPts val="0"/>
              </a:spcBef>
              <a:spcAft>
                <a:spcPts val="0"/>
              </a:spcAft>
              <a:buClr>
                <a:srgbClr val="000000"/>
              </a:buClr>
              <a:buSzPct val="25000"/>
              <a:buFont typeface="Calibri"/>
              <a:buNone/>
            </a:pPr>
            <a:r>
              <a:rPr b="0" i="0" lang="en-US" sz="600" u="none" cap="none" strike="noStrike">
                <a:solidFill>
                  <a:srgbClr val="000000"/>
                </a:solidFill>
                <a:latin typeface="Calibri"/>
                <a:ea typeface="Calibri"/>
                <a:cs typeface="Calibri"/>
                <a:sym typeface="Calibri"/>
              </a:rPr>
              <a:t>Internet of Things</a:t>
            </a:r>
          </a:p>
        </p:txBody>
      </p:sp>
      <p:pic>
        <p:nvPicPr>
          <p:cNvPr descr="good-mobile-device" id="593" name="Shape 593"/>
          <p:cNvPicPr preferRelativeResize="0"/>
          <p:nvPr/>
        </p:nvPicPr>
        <p:blipFill rotWithShape="1">
          <a:blip r:embed="rId4">
            <a:alphaModFix/>
          </a:blip>
          <a:srcRect b="0" l="0" r="0" t="0"/>
          <a:stretch/>
        </p:blipFill>
        <p:spPr>
          <a:xfrm>
            <a:off x="1170736" y="2200924"/>
            <a:ext cx="412800" cy="389100"/>
          </a:xfrm>
          <a:prstGeom prst="rect">
            <a:avLst/>
          </a:prstGeom>
          <a:noFill/>
          <a:ln>
            <a:noFill/>
          </a:ln>
          <a:effectLst>
            <a:outerShdw blurRad="76200" kx="1200090" rotWithShape="0" algn="br" sy="23000" ky="1200090">
              <a:srgbClr val="000000">
                <a:alpha val="20000"/>
              </a:srgbClr>
            </a:outerShdw>
          </a:effectLst>
        </p:spPr>
      </p:pic>
      <p:pic>
        <p:nvPicPr>
          <p:cNvPr descr="good-analytics" id="594" name="Shape 594"/>
          <p:cNvPicPr preferRelativeResize="0"/>
          <p:nvPr/>
        </p:nvPicPr>
        <p:blipFill rotWithShape="1">
          <a:blip r:embed="rId5">
            <a:alphaModFix/>
          </a:blip>
          <a:srcRect b="0" l="0" r="0" t="0"/>
          <a:stretch/>
        </p:blipFill>
        <p:spPr>
          <a:xfrm>
            <a:off x="1170736" y="3765828"/>
            <a:ext cx="396000" cy="376200"/>
          </a:xfrm>
          <a:prstGeom prst="rect">
            <a:avLst/>
          </a:prstGeom>
          <a:noFill/>
          <a:ln>
            <a:noFill/>
          </a:ln>
          <a:effectLst>
            <a:outerShdw blurRad="76200" kx="1200090" rotWithShape="0" algn="br" sy="23000" ky="1200090">
              <a:srgbClr val="000000">
                <a:alpha val="20000"/>
              </a:srgbClr>
            </a:outerShdw>
          </a:effectLst>
        </p:spPr>
      </p:pic>
      <p:pic>
        <p:nvPicPr>
          <p:cNvPr descr="good-new-cloud" id="595" name="Shape 595"/>
          <p:cNvPicPr preferRelativeResize="0"/>
          <p:nvPr/>
        </p:nvPicPr>
        <p:blipFill rotWithShape="1">
          <a:blip r:embed="rId6">
            <a:alphaModFix/>
          </a:blip>
          <a:srcRect b="0" l="0" r="0" t="0"/>
          <a:stretch/>
        </p:blipFill>
        <p:spPr>
          <a:xfrm>
            <a:off x="1170736" y="4292231"/>
            <a:ext cx="414000" cy="392100"/>
          </a:xfrm>
          <a:prstGeom prst="rect">
            <a:avLst/>
          </a:prstGeom>
          <a:noFill/>
          <a:ln>
            <a:noFill/>
          </a:ln>
          <a:effectLst>
            <a:outerShdw blurRad="76200" kx="1200090" rotWithShape="0" algn="br" sy="23000" ky="1200090">
              <a:srgbClr val="000000">
                <a:alpha val="20000"/>
              </a:srgbClr>
            </a:outerShdw>
          </a:effectLst>
        </p:spPr>
      </p:pic>
      <p:pic>
        <p:nvPicPr>
          <p:cNvPr descr="good-social-media" id="596" name="Shape 596"/>
          <p:cNvPicPr preferRelativeResize="0"/>
          <p:nvPr/>
        </p:nvPicPr>
        <p:blipFill rotWithShape="1">
          <a:blip r:embed="rId7">
            <a:alphaModFix/>
          </a:blip>
          <a:srcRect b="0" l="0" r="0" t="0"/>
          <a:stretch/>
        </p:blipFill>
        <p:spPr>
          <a:xfrm>
            <a:off x="1195102" y="1658786"/>
            <a:ext cx="414000" cy="390600"/>
          </a:xfrm>
          <a:prstGeom prst="rect">
            <a:avLst/>
          </a:prstGeom>
          <a:noFill/>
          <a:ln>
            <a:noFill/>
          </a:ln>
          <a:effectLst>
            <a:outerShdw blurRad="76200" kx="1200090" rotWithShape="0" algn="br" sy="23000" ky="1200090">
              <a:srgbClr val="000000">
                <a:alpha val="20000"/>
              </a:srgbClr>
            </a:outerShdw>
          </a:effectLst>
        </p:spPr>
      </p:pic>
      <p:pic>
        <p:nvPicPr>
          <p:cNvPr descr="good-sensor" id="597" name="Shape 597"/>
          <p:cNvPicPr preferRelativeResize="0"/>
          <p:nvPr/>
        </p:nvPicPr>
        <p:blipFill rotWithShape="1">
          <a:blip r:embed="rId8">
            <a:alphaModFix/>
          </a:blip>
          <a:srcRect b="0" l="0" r="0" t="0"/>
          <a:stretch/>
        </p:blipFill>
        <p:spPr>
          <a:xfrm>
            <a:off x="1170736" y="3233703"/>
            <a:ext cx="396000" cy="380700"/>
          </a:xfrm>
          <a:prstGeom prst="rect">
            <a:avLst/>
          </a:prstGeom>
          <a:noFill/>
          <a:ln>
            <a:noFill/>
          </a:ln>
          <a:effectLst>
            <a:outerShdw blurRad="76200" kx="1200090" rotWithShape="0" algn="br" sy="23000" ky="1200090">
              <a:srgbClr val="000000">
                <a:alpha val="20000"/>
              </a:srgbClr>
            </a:outerShdw>
          </a:effectLst>
        </p:spPr>
      </p:pic>
      <p:pic>
        <p:nvPicPr>
          <p:cNvPr id="598" name="Shape 598"/>
          <p:cNvPicPr preferRelativeResize="0"/>
          <p:nvPr/>
        </p:nvPicPr>
        <p:blipFill rotWithShape="1">
          <a:blip r:embed="rId9">
            <a:alphaModFix/>
          </a:blip>
          <a:srcRect b="17005" l="-1305" r="44025" t="-940"/>
          <a:stretch/>
        </p:blipFill>
        <p:spPr>
          <a:xfrm>
            <a:off x="1170848" y="2741749"/>
            <a:ext cx="376500" cy="339900"/>
          </a:xfrm>
          <a:prstGeom prst="ellipse">
            <a:avLst/>
          </a:prstGeom>
          <a:noFill/>
          <a:ln cap="flat" cmpd="sng" w="12700">
            <a:solidFill>
              <a:srgbClr val="83D1F5"/>
            </a:solidFill>
            <a:prstDash val="solid"/>
            <a:round/>
            <a:headEnd len="med" w="med" type="none"/>
            <a:tailEnd len="med" w="med" type="none"/>
          </a:ln>
          <a:effectLst>
            <a:outerShdw blurRad="76200" kx="1200090" rotWithShape="0" algn="br" sy="23000" ky="1200090">
              <a:srgbClr val="000000">
                <a:alpha val="20000"/>
              </a:srgbClr>
            </a:outerShdw>
          </a:effectLst>
        </p:spPr>
      </p:pic>
      <p:sp>
        <p:nvSpPr>
          <p:cNvPr id="599" name="Shape 599"/>
          <p:cNvSpPr txBox="1"/>
          <p:nvPr/>
        </p:nvSpPr>
        <p:spPr>
          <a:xfrm>
            <a:off x="889000" y="3064911"/>
            <a:ext cx="996000" cy="153000"/>
          </a:xfrm>
          <a:prstGeom prst="rect">
            <a:avLst/>
          </a:prstGeom>
          <a:noFill/>
          <a:ln>
            <a:noFill/>
          </a:ln>
        </p:spPr>
        <p:txBody>
          <a:bodyPr anchorCtr="0" anchor="t" bIns="0" lIns="0" rIns="0" tIns="0">
            <a:noAutofit/>
          </a:bodyPr>
          <a:lstStyle/>
          <a:p>
            <a:pPr indent="0" lvl="0" marL="0" marR="0" rtl="0" algn="ctr">
              <a:spcBef>
                <a:spcPts val="0"/>
              </a:spcBef>
              <a:spcAft>
                <a:spcPts val="0"/>
              </a:spcAft>
              <a:buClr>
                <a:srgbClr val="000000"/>
              </a:buClr>
              <a:buSzPct val="25000"/>
              <a:buFont typeface="Calibri"/>
              <a:buNone/>
            </a:pPr>
            <a:r>
              <a:rPr b="0" i="0" lang="en-US" sz="600" u="none" cap="none" strike="noStrike">
                <a:solidFill>
                  <a:srgbClr val="000000"/>
                </a:solidFill>
                <a:latin typeface="Calibri"/>
                <a:ea typeface="Calibri"/>
                <a:cs typeface="Calibri"/>
                <a:sym typeface="Calibri"/>
              </a:rPr>
              <a:t>Advanced Automation</a:t>
            </a:r>
          </a:p>
          <a:p>
            <a:pPr indent="0" lvl="0" marL="0" marR="0" rtl="0" algn="ctr">
              <a:spcBef>
                <a:spcPts val="0"/>
              </a:spcBef>
              <a:spcAft>
                <a:spcPts val="0"/>
              </a:spcAft>
              <a:buClr>
                <a:srgbClr val="000000"/>
              </a:buClr>
              <a:buSzPct val="25000"/>
              <a:buFont typeface="Calibri"/>
              <a:buNone/>
            </a:pPr>
            <a:r>
              <a:rPr b="0" i="0" lang="en-US" sz="500" u="none" cap="none" strike="noStrike">
                <a:solidFill>
                  <a:srgbClr val="000000"/>
                </a:solidFill>
                <a:latin typeface="Calibri"/>
                <a:ea typeface="Calibri"/>
                <a:cs typeface="Calibri"/>
                <a:sym typeface="Calibri"/>
              </a:rPr>
              <a:t>(Robotic, 3D Printing, Drones..)</a:t>
            </a:r>
          </a:p>
        </p:txBody>
      </p:sp>
      <p:pic>
        <p:nvPicPr>
          <p:cNvPr descr="good-social-media" id="600" name="Shape 600"/>
          <p:cNvPicPr preferRelativeResize="0"/>
          <p:nvPr/>
        </p:nvPicPr>
        <p:blipFill rotWithShape="1">
          <a:blip r:embed="rId7">
            <a:alphaModFix/>
          </a:blip>
          <a:srcRect b="0" l="0" r="0" t="0"/>
          <a:stretch/>
        </p:blipFill>
        <p:spPr>
          <a:xfrm>
            <a:off x="3503814" y="1358393"/>
            <a:ext cx="562200" cy="530699"/>
          </a:xfrm>
          <a:prstGeom prst="rect">
            <a:avLst/>
          </a:prstGeom>
          <a:noFill/>
          <a:ln>
            <a:noFill/>
          </a:ln>
          <a:effectLst>
            <a:outerShdw blurRad="76200" kx="1200090" rotWithShape="0" algn="br" sy="23000" ky="1200090">
              <a:srgbClr val="000000">
                <a:alpha val="20000"/>
              </a:srgbClr>
            </a:outerShdw>
          </a:effectLst>
        </p:spPr>
      </p:pic>
      <p:pic>
        <p:nvPicPr>
          <p:cNvPr descr="good-mobile-device" id="601" name="Shape 601"/>
          <p:cNvPicPr preferRelativeResize="0"/>
          <p:nvPr/>
        </p:nvPicPr>
        <p:blipFill rotWithShape="1">
          <a:blip r:embed="rId4">
            <a:alphaModFix/>
          </a:blip>
          <a:srcRect b="0" l="0" r="0" t="0"/>
          <a:stretch/>
        </p:blipFill>
        <p:spPr>
          <a:xfrm>
            <a:off x="2398191" y="2391172"/>
            <a:ext cx="562200" cy="529200"/>
          </a:xfrm>
          <a:prstGeom prst="rect">
            <a:avLst/>
          </a:prstGeom>
          <a:noFill/>
          <a:ln>
            <a:noFill/>
          </a:ln>
          <a:effectLst>
            <a:outerShdw blurRad="76200" kx="1200090" rotWithShape="0" algn="br" sy="23000" ky="1200090">
              <a:srgbClr val="000000">
                <a:alpha val="20000"/>
              </a:srgbClr>
            </a:outerShdw>
          </a:effectLst>
        </p:spPr>
      </p:pic>
      <p:pic>
        <p:nvPicPr>
          <p:cNvPr id="602" name="Shape 602"/>
          <p:cNvPicPr preferRelativeResize="0"/>
          <p:nvPr/>
        </p:nvPicPr>
        <p:blipFill rotWithShape="1">
          <a:blip r:embed="rId9">
            <a:alphaModFix/>
          </a:blip>
          <a:srcRect b="17005" l="-1305" r="44025" t="-940"/>
          <a:stretch/>
        </p:blipFill>
        <p:spPr>
          <a:xfrm>
            <a:off x="6373257" y="2032335"/>
            <a:ext cx="511199" cy="462000"/>
          </a:xfrm>
          <a:prstGeom prst="ellipse">
            <a:avLst/>
          </a:prstGeom>
          <a:noFill/>
          <a:ln cap="flat" cmpd="sng" w="12700">
            <a:solidFill>
              <a:srgbClr val="00B2F2"/>
            </a:solidFill>
            <a:prstDash val="solid"/>
            <a:round/>
            <a:headEnd len="med" w="med" type="none"/>
            <a:tailEnd len="med" w="med" type="none"/>
          </a:ln>
          <a:effectLst>
            <a:outerShdw blurRad="76200" kx="1200090" rotWithShape="0" algn="br" sy="23000" ky="1200090">
              <a:srgbClr val="000000">
                <a:alpha val="20000"/>
              </a:srgbClr>
            </a:outerShdw>
          </a:effectLst>
        </p:spPr>
      </p:pic>
      <p:pic>
        <p:nvPicPr>
          <p:cNvPr descr="good-sensor" id="603" name="Shape 603"/>
          <p:cNvPicPr preferRelativeResize="0"/>
          <p:nvPr/>
        </p:nvPicPr>
        <p:blipFill rotWithShape="1">
          <a:blip r:embed="rId8">
            <a:alphaModFix/>
          </a:blip>
          <a:srcRect b="0" l="0" r="0" t="0"/>
          <a:stretch/>
        </p:blipFill>
        <p:spPr>
          <a:xfrm>
            <a:off x="7746606" y="2319650"/>
            <a:ext cx="536400" cy="516300"/>
          </a:xfrm>
          <a:prstGeom prst="rect">
            <a:avLst/>
          </a:prstGeom>
          <a:noFill/>
          <a:ln>
            <a:noFill/>
          </a:ln>
          <a:effectLst>
            <a:outerShdw blurRad="76200" kx="1200090" rotWithShape="0" algn="br" sy="23000" ky="1200090">
              <a:srgbClr val="000000">
                <a:alpha val="20000"/>
              </a:srgbClr>
            </a:outerShdw>
          </a:effectLst>
        </p:spPr>
      </p:pic>
      <p:pic>
        <p:nvPicPr>
          <p:cNvPr descr="good-analytics" id="604" name="Shape 604"/>
          <p:cNvPicPr preferRelativeResize="0"/>
          <p:nvPr/>
        </p:nvPicPr>
        <p:blipFill rotWithShape="1">
          <a:blip r:embed="rId5">
            <a:alphaModFix/>
          </a:blip>
          <a:srcRect b="0" l="0" r="0" t="0"/>
          <a:stretch/>
        </p:blipFill>
        <p:spPr>
          <a:xfrm>
            <a:off x="3214464" y="4120578"/>
            <a:ext cx="538800" cy="510600"/>
          </a:xfrm>
          <a:prstGeom prst="rect">
            <a:avLst/>
          </a:prstGeom>
          <a:noFill/>
          <a:ln>
            <a:noFill/>
          </a:ln>
          <a:effectLst>
            <a:outerShdw blurRad="76200" kx="1200090" rotWithShape="0" algn="br" sy="23000" ky="1200090">
              <a:srgbClr val="000000">
                <a:alpha val="20000"/>
              </a:srgbClr>
            </a:outerShdw>
          </a:effectLst>
        </p:spPr>
      </p:pic>
      <p:pic>
        <p:nvPicPr>
          <p:cNvPr descr="good-new-cloud" id="605" name="Shape 605"/>
          <p:cNvPicPr preferRelativeResize="0"/>
          <p:nvPr/>
        </p:nvPicPr>
        <p:blipFill rotWithShape="1">
          <a:blip r:embed="rId6">
            <a:alphaModFix/>
          </a:blip>
          <a:srcRect b="0" l="0" r="0" t="0"/>
          <a:stretch/>
        </p:blipFill>
        <p:spPr>
          <a:xfrm>
            <a:off x="5972430" y="4262191"/>
            <a:ext cx="562200" cy="532200"/>
          </a:xfrm>
          <a:prstGeom prst="rect">
            <a:avLst/>
          </a:prstGeom>
          <a:noFill/>
          <a:ln>
            <a:noFill/>
          </a:ln>
          <a:effectLst>
            <a:outerShdw blurRad="76200" kx="1200090" rotWithShape="0" algn="br" sy="23000" ky="1200090">
              <a:srgbClr val="000000">
                <a:alpha val="20000"/>
              </a:srgbClr>
            </a:outerShdw>
          </a:effectLst>
        </p:spPr>
      </p:pic>
      <p:sp>
        <p:nvSpPr>
          <p:cNvPr id="606" name="Shape 606"/>
          <p:cNvSpPr txBox="1"/>
          <p:nvPr/>
        </p:nvSpPr>
        <p:spPr>
          <a:xfrm>
            <a:off x="5466829" y="1253971"/>
            <a:ext cx="2354700" cy="360600"/>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rgbClr val="000000"/>
              </a:buClr>
              <a:buSzPct val="100000"/>
              <a:buFont typeface="Noto Sans Symbols"/>
              <a:buChar char="➢"/>
            </a:pPr>
            <a:r>
              <a:rPr b="0" i="1" lang="en-US" sz="2000" u="none" cap="none" strike="noStrike">
                <a:solidFill>
                  <a:srgbClr val="000000"/>
                </a:solidFill>
                <a:latin typeface="Arial"/>
                <a:ea typeface="Arial"/>
                <a:cs typeface="Arial"/>
                <a:sym typeface="Arial"/>
              </a:rPr>
              <a:t>„Kdo vidí slona?“</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1" name="Shape 611"/>
        <p:cNvGrpSpPr/>
        <p:nvPr/>
      </p:nvGrpSpPr>
      <p:grpSpPr>
        <a:xfrm>
          <a:off x="0" y="0"/>
          <a:ext cx="0" cy="0"/>
          <a:chOff x="0" y="0"/>
          <a:chExt cx="0" cy="0"/>
        </a:xfrm>
      </p:grpSpPr>
      <p:sp>
        <p:nvSpPr>
          <p:cNvPr id="612" name="Shape 612"/>
          <p:cNvSpPr/>
          <p:nvPr/>
        </p:nvSpPr>
        <p:spPr>
          <a:xfrm>
            <a:off x="2833688" y="4668837"/>
            <a:ext cx="125412" cy="474661"/>
          </a:xfrm>
          <a:prstGeom prst="rect">
            <a:avLst/>
          </a:prstGeom>
          <a:solidFill>
            <a:schemeClr val="accent1"/>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613" name="Shape 613"/>
          <p:cNvPicPr preferRelativeResize="0"/>
          <p:nvPr/>
        </p:nvPicPr>
        <p:blipFill rotWithShape="1">
          <a:blip r:embed="rId3">
            <a:alphaModFix/>
          </a:blip>
          <a:srcRect b="0" l="0" r="0" t="0"/>
          <a:stretch/>
        </p:blipFill>
        <p:spPr>
          <a:xfrm>
            <a:off x="-30000" y="-19050"/>
            <a:ext cx="9204000" cy="5181600"/>
          </a:xfrm>
          <a:prstGeom prst="rect">
            <a:avLst/>
          </a:prstGeom>
          <a:noFill/>
          <a:ln>
            <a:noFill/>
          </a:ln>
        </p:spPr>
      </p:pic>
      <p:sp>
        <p:nvSpPr>
          <p:cNvPr id="614" name="Shape 614"/>
          <p:cNvSpPr txBox="1"/>
          <p:nvPr/>
        </p:nvSpPr>
        <p:spPr>
          <a:xfrm>
            <a:off x="4846050" y="4816475"/>
            <a:ext cx="4227600" cy="331800"/>
          </a:xfrm>
          <a:prstGeom prst="rect">
            <a:avLst/>
          </a:prstGeom>
          <a:noFill/>
          <a:ln>
            <a:noFill/>
          </a:ln>
        </p:spPr>
        <p:txBody>
          <a:bodyPr anchorCtr="0" anchor="t" bIns="0" lIns="0" rIns="0" tIns="0">
            <a:noAutofit/>
          </a:bodyPr>
          <a:lstStyle/>
          <a:p>
            <a:pPr indent="0" lvl="0" marL="0" marR="0" rtl="0" algn="r">
              <a:spcBef>
                <a:spcPts val="210"/>
              </a:spcBef>
              <a:spcAft>
                <a:spcPts val="0"/>
              </a:spcAft>
              <a:buSzPct val="25000"/>
              <a:buNone/>
            </a:pPr>
            <a:r>
              <a:rPr b="0" i="0" lang="en-US" sz="1050" u="none" cap="none" strike="noStrike">
                <a:solidFill>
                  <a:srgbClr val="FFFFFF"/>
                </a:solidFill>
                <a:latin typeface="Helvetica Neue"/>
                <a:ea typeface="Helvetica Neue"/>
                <a:cs typeface="Helvetica Neue"/>
                <a:sym typeface="Helvetica Neue"/>
              </a:rPr>
              <a:t>The Highlight Towers – Munich, Germany </a:t>
            </a:r>
          </a:p>
        </p:txBody>
      </p:sp>
      <p:sp>
        <p:nvSpPr>
          <p:cNvPr id="615" name="Shape 615"/>
          <p:cNvSpPr txBox="1"/>
          <p:nvPr/>
        </p:nvSpPr>
        <p:spPr>
          <a:xfrm>
            <a:off x="372133" y="251820"/>
            <a:ext cx="8772000" cy="738600"/>
          </a:xfrm>
          <a:prstGeom prst="rect">
            <a:avLst/>
          </a:prstGeom>
          <a:noFill/>
          <a:ln>
            <a:noFill/>
          </a:ln>
        </p:spPr>
        <p:txBody>
          <a:bodyPr anchorCtr="0" anchor="t" bIns="0" lIns="0" rIns="0" tIns="0">
            <a:noAutofit/>
          </a:bodyPr>
          <a:lstStyle/>
          <a:p>
            <a:pPr lvl="0" rtl="0">
              <a:spcBef>
                <a:spcPts val="0"/>
              </a:spcBef>
              <a:buNone/>
            </a:pPr>
            <a:r>
              <a:rPr b="1" lang="en-US" sz="2400">
                <a:solidFill>
                  <a:srgbClr val="FFFFFF"/>
                </a:solidFill>
              </a:rPr>
              <a:t>IoT HQ Munich</a:t>
            </a:r>
          </a:p>
        </p:txBody>
      </p:sp>
      <p:sp>
        <p:nvSpPr>
          <p:cNvPr id="616" name="Shape 616"/>
          <p:cNvSpPr txBox="1"/>
          <p:nvPr/>
        </p:nvSpPr>
        <p:spPr>
          <a:xfrm>
            <a:off x="365123" y="885825"/>
            <a:ext cx="4480800" cy="2001900"/>
          </a:xfrm>
          <a:prstGeom prst="rect">
            <a:avLst/>
          </a:prstGeom>
          <a:noFill/>
          <a:ln>
            <a:noFill/>
          </a:ln>
        </p:spPr>
        <p:txBody>
          <a:bodyPr anchorCtr="0" anchor="t" bIns="0" lIns="0" rIns="0" tIns="0">
            <a:noAutofit/>
          </a:bodyPr>
          <a:lstStyle/>
          <a:p>
            <a:pPr indent="0" lvl="0" marL="0" marR="0" rtl="0" algn="l">
              <a:lnSpc>
                <a:spcPct val="120000"/>
              </a:lnSpc>
              <a:spcBef>
                <a:spcPts val="0"/>
              </a:spcBef>
              <a:spcAft>
                <a:spcPts val="0"/>
              </a:spcAft>
              <a:buClr>
                <a:srgbClr val="0F1F28"/>
              </a:buClr>
              <a:buSzPct val="25000"/>
              <a:buFont typeface="Arial"/>
              <a:buNone/>
            </a:pPr>
            <a:r>
              <a:rPr b="0" i="0" lang="en-US" sz="1600" u="none" cap="none" strike="noStrike">
                <a:solidFill>
                  <a:srgbClr val="0F1F28"/>
                </a:solidFill>
                <a:latin typeface="Arial"/>
                <a:ea typeface="Arial"/>
                <a:cs typeface="Arial"/>
                <a:sym typeface="Arial"/>
              </a:rPr>
              <a:t>Talent, technologie a prostředky k budování internetu věcí ve světě se usídlily v Mnichově. </a:t>
            </a:r>
          </a:p>
          <a:p>
            <a:pPr indent="0" lvl="0" marL="0" marR="0" rtl="0" algn="l">
              <a:lnSpc>
                <a:spcPct val="120000"/>
              </a:lnSpc>
              <a:spcBef>
                <a:spcPts val="0"/>
              </a:spcBef>
              <a:spcAft>
                <a:spcPts val="0"/>
              </a:spcAft>
              <a:buClr>
                <a:srgbClr val="000000"/>
              </a:buClr>
              <a:buFont typeface="Arial"/>
              <a:buNone/>
            </a:pPr>
            <a:r>
              <a:t/>
            </a:r>
            <a:endParaRPr b="0" i="0" sz="1600" u="none" cap="none" strike="noStrike">
              <a:solidFill>
                <a:srgbClr val="0F1F28"/>
              </a:solidFill>
              <a:latin typeface="Arial"/>
              <a:ea typeface="Arial"/>
              <a:cs typeface="Arial"/>
              <a:sym typeface="Arial"/>
            </a:endParaRPr>
          </a:p>
          <a:p>
            <a:pPr indent="0" lvl="0" marL="0" marR="0" rtl="0" algn="l">
              <a:lnSpc>
                <a:spcPct val="120000"/>
              </a:lnSpc>
              <a:spcBef>
                <a:spcPts val="0"/>
              </a:spcBef>
              <a:spcAft>
                <a:spcPts val="0"/>
              </a:spcAft>
              <a:buClr>
                <a:srgbClr val="0F1F28"/>
              </a:buClr>
              <a:buSzPct val="25000"/>
              <a:buFont typeface="Arial"/>
              <a:buNone/>
            </a:pPr>
            <a:r>
              <a:rPr b="0" i="0" lang="en-US" sz="1600" u="none" cap="none" strike="noStrike">
                <a:solidFill>
                  <a:srgbClr val="0F1F28"/>
                </a:solidFill>
                <a:latin typeface="Arial"/>
                <a:ea typeface="Arial"/>
                <a:cs typeface="Arial"/>
                <a:sym typeface="Arial"/>
              </a:rPr>
              <a:t>Více než 1 000 Watson IoT expertů pomáhá klientům vytvářet chytřejší řešení a kognitivní IoT.  </a:t>
            </a: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21" name="Shape 621"/>
        <p:cNvGrpSpPr/>
        <p:nvPr/>
      </p:nvGrpSpPr>
      <p:grpSpPr>
        <a:xfrm>
          <a:off x="0" y="0"/>
          <a:ext cx="0" cy="0"/>
          <a:chOff x="0" y="0"/>
          <a:chExt cx="0" cy="0"/>
        </a:xfrm>
      </p:grpSpPr>
      <p:sp>
        <p:nvSpPr>
          <p:cNvPr id="622" name="Shape 622"/>
          <p:cNvSpPr txBox="1"/>
          <p:nvPr>
            <p:ph type="title"/>
          </p:nvPr>
        </p:nvSpPr>
        <p:spPr>
          <a:xfrm>
            <a:off x="372133" y="632821"/>
            <a:ext cx="8772000" cy="738600"/>
          </a:xfrm>
          <a:prstGeom prst="rect">
            <a:avLst/>
          </a:prstGeom>
          <a:noFill/>
          <a:ln>
            <a:noFill/>
          </a:ln>
        </p:spPr>
        <p:txBody>
          <a:bodyPr anchorCtr="0" anchor="t" bIns="0" lIns="0" rIns="0" tIns="0">
            <a:noAutofit/>
          </a:bodyPr>
          <a:lstStyle/>
          <a:p>
            <a:pPr indent="0" lvl="0" marL="0" marR="0" rtl="0" algn="l">
              <a:spcBef>
                <a:spcPts val="0"/>
              </a:spcBef>
              <a:spcAft>
                <a:spcPts val="0"/>
              </a:spcAft>
              <a:buSzPct val="25000"/>
              <a:buNone/>
            </a:pPr>
            <a:r>
              <a:rPr lang="en-US" sz="2400">
                <a:solidFill>
                  <a:srgbClr val="339C96"/>
                </a:solidFill>
              </a:rPr>
              <a:t>Předvídali jsme budoucnost</a:t>
            </a:r>
          </a:p>
        </p:txBody>
      </p:sp>
      <p:sp>
        <p:nvSpPr>
          <p:cNvPr id="623" name="Shape 623"/>
          <p:cNvSpPr txBox="1"/>
          <p:nvPr/>
        </p:nvSpPr>
        <p:spPr>
          <a:xfrm>
            <a:off x="1648202" y="2000787"/>
            <a:ext cx="2073000" cy="307800"/>
          </a:xfrm>
          <a:prstGeom prst="rect">
            <a:avLst/>
          </a:prstGeom>
          <a:solidFill>
            <a:srgbClr val="00B4A0">
              <a:alpha val="84705"/>
            </a:srgbClr>
          </a:solidFill>
          <a:ln>
            <a:noFill/>
          </a:ln>
        </p:spPr>
        <p:txBody>
          <a:bodyPr anchorCtr="0" anchor="t" bIns="45700" lIns="91425" rIns="91425" tIns="45700">
            <a:noAutofit/>
          </a:bodyPr>
          <a:lstStyle/>
          <a:p>
            <a:pPr indent="0" lvl="0" marL="0" marR="0" rtl="0" algn="ctr">
              <a:spcBef>
                <a:spcPts val="0"/>
              </a:spcBef>
              <a:spcAft>
                <a:spcPts val="0"/>
              </a:spcAft>
              <a:buNone/>
            </a:pPr>
            <a:r>
              <a:rPr b="1" lang="en-US">
                <a:solidFill>
                  <a:schemeClr val="lt1"/>
                </a:solidFill>
              </a:rPr>
              <a:t>Intelligent</a:t>
            </a:r>
          </a:p>
        </p:txBody>
      </p:sp>
      <p:sp>
        <p:nvSpPr>
          <p:cNvPr id="624" name="Shape 624"/>
          <p:cNvSpPr/>
          <p:nvPr/>
        </p:nvSpPr>
        <p:spPr>
          <a:xfrm>
            <a:off x="4082525" y="1684225"/>
            <a:ext cx="4477200" cy="2675700"/>
          </a:xfrm>
          <a:prstGeom prst="rect">
            <a:avLst/>
          </a:prstGeom>
          <a:noFill/>
          <a:ln>
            <a:noFill/>
          </a:ln>
        </p:spPr>
        <p:txBody>
          <a:bodyPr anchorCtr="0" anchor="t" bIns="38100" lIns="76200" rIns="76200" tIns="38100">
            <a:noAutofit/>
          </a:bodyPr>
          <a:lstStyle/>
          <a:p>
            <a:pPr indent="-114300" lvl="0" marL="114300" marR="0" rtl="0" algn="l">
              <a:spcBef>
                <a:spcPts val="1200"/>
              </a:spcBef>
              <a:spcAft>
                <a:spcPts val="0"/>
              </a:spcAft>
              <a:buClr>
                <a:srgbClr val="1A3749"/>
              </a:buClr>
              <a:buSzPct val="100000"/>
              <a:buFont typeface="Arial"/>
              <a:buChar char="•"/>
            </a:pPr>
            <a:r>
              <a:rPr lang="en-US" sz="1100">
                <a:solidFill>
                  <a:srgbClr val="1A3749"/>
                </a:solidFill>
                <a:latin typeface="Helvetica Neue"/>
                <a:ea typeface="Helvetica Neue"/>
                <a:cs typeface="Helvetica Neue"/>
                <a:sym typeface="Helvetica Neue"/>
              </a:rPr>
              <a:t>Nedostatečný výpočetní výkon</a:t>
            </a:r>
          </a:p>
          <a:p>
            <a:pPr indent="-114300" lvl="0" marL="114300" marR="0" rtl="0" algn="l">
              <a:spcBef>
                <a:spcPts val="1200"/>
              </a:spcBef>
              <a:spcAft>
                <a:spcPts val="0"/>
              </a:spcAft>
              <a:buClr>
                <a:srgbClr val="1A3749"/>
              </a:buClr>
              <a:buSzPct val="100000"/>
              <a:buFont typeface="Arial"/>
              <a:buChar char="•"/>
            </a:pPr>
            <a:r>
              <a:rPr lang="en-US" sz="1100">
                <a:solidFill>
                  <a:srgbClr val="1A3749"/>
                </a:solidFill>
                <a:latin typeface="Helvetica Neue"/>
                <a:ea typeface="Helvetica Neue"/>
                <a:cs typeface="Helvetica Neue"/>
                <a:sym typeface="Helvetica Neue"/>
              </a:rPr>
              <a:t>Chybějící algoritmy pro určitý způsob zpracování dat (nestruktovaná data</a:t>
            </a:r>
          </a:p>
          <a:p>
            <a:pPr lvl="0" marR="0" rtl="0" algn="l">
              <a:spcBef>
                <a:spcPts val="1200"/>
              </a:spcBef>
              <a:spcAft>
                <a:spcPts val="0"/>
              </a:spcAft>
              <a:buNone/>
            </a:pPr>
            <a:r>
              <a:t/>
            </a:r>
            <a:endParaRPr b="1" sz="1100">
              <a:solidFill>
                <a:srgbClr val="1A3749"/>
              </a:solidFill>
              <a:latin typeface="Helvetica Neue"/>
              <a:ea typeface="Helvetica Neue"/>
              <a:cs typeface="Helvetica Neue"/>
              <a:sym typeface="Helvetica Neue"/>
            </a:endParaRPr>
          </a:p>
          <a:p>
            <a:pPr indent="-114300" lvl="0" marL="114300" marR="0" rtl="0" algn="l">
              <a:spcBef>
                <a:spcPts val="1200"/>
              </a:spcBef>
              <a:spcAft>
                <a:spcPts val="0"/>
              </a:spcAft>
              <a:buClr>
                <a:srgbClr val="1A3749"/>
              </a:buClr>
              <a:buSzPct val="100000"/>
              <a:buFont typeface="Arial"/>
              <a:buChar char="•"/>
            </a:pPr>
            <a:r>
              <a:rPr lang="en-US" sz="1100">
                <a:solidFill>
                  <a:srgbClr val="1A3749"/>
                </a:solidFill>
                <a:latin typeface="Helvetica Neue"/>
                <a:ea typeface="Helvetica Neue"/>
                <a:cs typeface="Helvetica Neue"/>
                <a:sym typeface="Helvetica Neue"/>
              </a:rPr>
              <a:t>Rozdílné komunikační protokoly a vysoká cena pripojení</a:t>
            </a:r>
          </a:p>
          <a:p>
            <a:pPr indent="-114300" lvl="0" marL="114300" marR="0" rtl="0" algn="l">
              <a:spcBef>
                <a:spcPts val="1200"/>
              </a:spcBef>
              <a:spcAft>
                <a:spcPts val="0"/>
              </a:spcAft>
              <a:buClr>
                <a:srgbClr val="1A3749"/>
              </a:buClr>
              <a:buSzPct val="100000"/>
              <a:buFont typeface="Arial"/>
              <a:buChar char="•"/>
            </a:pPr>
            <a:r>
              <a:rPr lang="en-US" sz="1100">
                <a:solidFill>
                  <a:srgbClr val="1A3749"/>
                </a:solidFill>
                <a:latin typeface="Helvetica Neue"/>
                <a:ea typeface="Helvetica Neue"/>
                <a:cs typeface="Helvetica Neue"/>
                <a:sym typeface="Helvetica Neue"/>
              </a:rPr>
              <a:t>Konektivita řešená fyzickým kabelem</a:t>
            </a:r>
          </a:p>
          <a:p>
            <a:pPr lvl="0" rtl="0">
              <a:spcBef>
                <a:spcPts val="1200"/>
              </a:spcBef>
              <a:buNone/>
            </a:pPr>
            <a:r>
              <a:t/>
            </a:r>
            <a:endParaRPr sz="1100">
              <a:solidFill>
                <a:srgbClr val="1A3749"/>
              </a:solidFill>
              <a:latin typeface="Helvetica Neue"/>
              <a:ea typeface="Helvetica Neue"/>
              <a:cs typeface="Helvetica Neue"/>
              <a:sym typeface="Helvetica Neue"/>
            </a:endParaRPr>
          </a:p>
          <a:p>
            <a:pPr indent="-114300" lvl="0" marL="114300" rtl="0">
              <a:spcBef>
                <a:spcPts val="1200"/>
              </a:spcBef>
              <a:buClr>
                <a:srgbClr val="1A3749"/>
              </a:buClr>
              <a:buSzPct val="100000"/>
              <a:buFont typeface="Arial"/>
              <a:buChar char="•"/>
            </a:pPr>
            <a:r>
              <a:rPr lang="en-US" sz="1100">
                <a:solidFill>
                  <a:srgbClr val="1A3749"/>
                </a:solidFill>
                <a:latin typeface="Helvetica Neue"/>
                <a:ea typeface="Helvetica Neue"/>
                <a:cs typeface="Helvetica Neue"/>
                <a:sym typeface="Helvetica Neue"/>
              </a:rPr>
              <a:t>Zařízení neobsahuje sensory</a:t>
            </a:r>
          </a:p>
          <a:p>
            <a:pPr indent="-114300" lvl="0" marL="114300" rtl="0">
              <a:spcBef>
                <a:spcPts val="1200"/>
              </a:spcBef>
              <a:buClr>
                <a:srgbClr val="1A3749"/>
              </a:buClr>
              <a:buSzPct val="100000"/>
              <a:buFont typeface="Arial"/>
              <a:buChar char="•"/>
            </a:pPr>
            <a:r>
              <a:rPr lang="en-US" sz="1100">
                <a:solidFill>
                  <a:srgbClr val="1A3749"/>
                </a:solidFill>
                <a:latin typeface="Helvetica Neue"/>
                <a:ea typeface="Helvetica Neue"/>
                <a:cs typeface="Helvetica Neue"/>
                <a:sym typeface="Helvetica Neue"/>
              </a:rPr>
              <a:t>Vysoká cena a nedostateně vyspělá technologie</a:t>
            </a:r>
          </a:p>
          <a:p>
            <a:pPr lvl="0" marR="0" rtl="0" algn="l">
              <a:spcBef>
                <a:spcPts val="1200"/>
              </a:spcBef>
              <a:spcAft>
                <a:spcPts val="0"/>
              </a:spcAft>
              <a:buNone/>
            </a:pPr>
            <a:r>
              <a:t/>
            </a:r>
            <a:endParaRPr b="1" sz="1100">
              <a:solidFill>
                <a:srgbClr val="1A3749"/>
              </a:solidFill>
              <a:latin typeface="Helvetica Neue"/>
              <a:ea typeface="Helvetica Neue"/>
              <a:cs typeface="Helvetica Neue"/>
              <a:sym typeface="Helvetica Neue"/>
            </a:endParaRPr>
          </a:p>
        </p:txBody>
      </p:sp>
      <p:sp>
        <p:nvSpPr>
          <p:cNvPr id="625" name="Shape 625"/>
          <p:cNvSpPr txBox="1"/>
          <p:nvPr/>
        </p:nvSpPr>
        <p:spPr>
          <a:xfrm>
            <a:off x="1648200" y="3041950"/>
            <a:ext cx="2073000" cy="307800"/>
          </a:xfrm>
          <a:prstGeom prst="rect">
            <a:avLst/>
          </a:prstGeom>
          <a:solidFill>
            <a:srgbClr val="00B4A0">
              <a:alpha val="84705"/>
            </a:srgbClr>
          </a:solidFill>
          <a:ln>
            <a:noFill/>
          </a:ln>
        </p:spPr>
        <p:txBody>
          <a:bodyPr anchorCtr="0" anchor="t" bIns="45700" lIns="91425" rIns="91425" tIns="45700">
            <a:noAutofit/>
          </a:bodyPr>
          <a:lstStyle/>
          <a:p>
            <a:pPr indent="0" lvl="0" marL="0" marR="0" rtl="0" algn="ctr">
              <a:spcBef>
                <a:spcPts val="0"/>
              </a:spcBef>
              <a:spcAft>
                <a:spcPts val="0"/>
              </a:spcAft>
              <a:buNone/>
            </a:pPr>
            <a:r>
              <a:rPr b="1" lang="en-US">
                <a:solidFill>
                  <a:schemeClr val="lt1"/>
                </a:solidFill>
              </a:rPr>
              <a:t>Interconnected</a:t>
            </a:r>
          </a:p>
        </p:txBody>
      </p:sp>
      <p:sp>
        <p:nvSpPr>
          <p:cNvPr id="626" name="Shape 626"/>
          <p:cNvSpPr txBox="1"/>
          <p:nvPr/>
        </p:nvSpPr>
        <p:spPr>
          <a:xfrm>
            <a:off x="365225" y="1156250"/>
            <a:ext cx="8342100" cy="307800"/>
          </a:xfrm>
          <a:prstGeom prst="rect">
            <a:avLst/>
          </a:prstGeom>
          <a:solidFill>
            <a:srgbClr val="FFC000">
              <a:alpha val="84705"/>
            </a:srgbClr>
          </a:solidFill>
          <a:ln>
            <a:noFill/>
          </a:ln>
        </p:spPr>
        <p:txBody>
          <a:bodyPr anchorCtr="0" anchor="t" bIns="45700" lIns="91425" rIns="91425" tIns="45700">
            <a:noAutofit/>
          </a:bodyPr>
          <a:lstStyle/>
          <a:p>
            <a:pPr indent="0" lvl="0" marL="0" marR="0" rtl="0" algn="ctr">
              <a:spcBef>
                <a:spcPts val="0"/>
              </a:spcBef>
              <a:spcAft>
                <a:spcPts val="0"/>
              </a:spcAft>
              <a:buNone/>
            </a:pPr>
            <a:r>
              <a:rPr b="1" lang="en-US">
                <a:solidFill>
                  <a:schemeClr val="dk1"/>
                </a:solidFill>
              </a:rPr>
              <a:t>V roce 2008 spustila IBM iniciativu SMART PLANET, která pomáhá utvářet základy dnešního IoT.</a:t>
            </a:r>
          </a:p>
        </p:txBody>
      </p:sp>
      <p:sp>
        <p:nvSpPr>
          <p:cNvPr id="627" name="Shape 627"/>
          <p:cNvSpPr txBox="1"/>
          <p:nvPr/>
        </p:nvSpPr>
        <p:spPr>
          <a:xfrm>
            <a:off x="1648200" y="4032550"/>
            <a:ext cx="2073000" cy="307800"/>
          </a:xfrm>
          <a:prstGeom prst="rect">
            <a:avLst/>
          </a:prstGeom>
          <a:solidFill>
            <a:srgbClr val="00B4A0">
              <a:alpha val="84710"/>
            </a:srgbClr>
          </a:solidFill>
          <a:ln>
            <a:noFill/>
          </a:ln>
        </p:spPr>
        <p:txBody>
          <a:bodyPr anchorCtr="0" anchor="t" bIns="45700" lIns="91425" rIns="91425" tIns="45700">
            <a:noAutofit/>
          </a:bodyPr>
          <a:lstStyle/>
          <a:p>
            <a:pPr indent="0" lvl="0" marL="0" marR="0" rtl="0" algn="ctr">
              <a:spcBef>
                <a:spcPts val="0"/>
              </a:spcBef>
              <a:spcAft>
                <a:spcPts val="0"/>
              </a:spcAft>
              <a:buNone/>
            </a:pPr>
            <a:r>
              <a:rPr b="1" lang="en-US">
                <a:solidFill>
                  <a:schemeClr val="lt1"/>
                </a:solidFill>
              </a:rPr>
              <a:t>Instrumented</a:t>
            </a:r>
          </a:p>
        </p:txBody>
      </p:sp>
      <p:pic>
        <p:nvPicPr>
          <p:cNvPr descr="sp_3is_instru_ko.png" id="628" name="Shape 628"/>
          <p:cNvPicPr preferRelativeResize="0"/>
          <p:nvPr/>
        </p:nvPicPr>
        <p:blipFill rotWithShape="1">
          <a:blip r:embed="rId3">
            <a:alphaModFix/>
          </a:blip>
          <a:srcRect b="0" l="0" r="0" t="0"/>
          <a:stretch/>
        </p:blipFill>
        <p:spPr>
          <a:xfrm>
            <a:off x="653325" y="3876087"/>
            <a:ext cx="615900" cy="620700"/>
          </a:xfrm>
          <a:prstGeom prst="rect">
            <a:avLst/>
          </a:prstGeom>
          <a:noFill/>
          <a:ln>
            <a:noFill/>
          </a:ln>
        </p:spPr>
      </p:pic>
      <p:pic>
        <p:nvPicPr>
          <p:cNvPr descr="sp_3is_interc_k" id="629" name="Shape 629"/>
          <p:cNvPicPr preferRelativeResize="0"/>
          <p:nvPr/>
        </p:nvPicPr>
        <p:blipFill rotWithShape="1">
          <a:blip r:embed="rId4">
            <a:alphaModFix/>
          </a:blip>
          <a:srcRect b="0" l="0" r="0" t="0"/>
          <a:stretch/>
        </p:blipFill>
        <p:spPr>
          <a:xfrm>
            <a:off x="684212" y="2866725"/>
            <a:ext cx="554099" cy="617399"/>
          </a:xfrm>
          <a:prstGeom prst="rect">
            <a:avLst/>
          </a:prstGeom>
          <a:noFill/>
          <a:ln>
            <a:noFill/>
          </a:ln>
        </p:spPr>
      </p:pic>
      <p:pic>
        <p:nvPicPr>
          <p:cNvPr descr="sp_3is_intell_ko.png" id="630" name="Shape 630"/>
          <p:cNvPicPr preferRelativeResize="0"/>
          <p:nvPr/>
        </p:nvPicPr>
        <p:blipFill rotWithShape="1">
          <a:blip r:embed="rId5">
            <a:alphaModFix/>
          </a:blip>
          <a:srcRect b="0" l="0" r="0" t="0"/>
          <a:stretch/>
        </p:blipFill>
        <p:spPr>
          <a:xfrm>
            <a:off x="689025" y="1857425"/>
            <a:ext cx="544500" cy="615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5" name="Shape 635"/>
        <p:cNvGrpSpPr/>
        <p:nvPr/>
      </p:nvGrpSpPr>
      <p:grpSpPr>
        <a:xfrm>
          <a:off x="0" y="0"/>
          <a:ext cx="0" cy="0"/>
          <a:chOff x="0" y="0"/>
          <a:chExt cx="0" cy="0"/>
        </a:xfrm>
      </p:grpSpPr>
      <p:sp>
        <p:nvSpPr>
          <p:cNvPr id="636" name="Shape 636"/>
          <p:cNvSpPr txBox="1"/>
          <p:nvPr>
            <p:ph type="title"/>
          </p:nvPr>
        </p:nvSpPr>
        <p:spPr>
          <a:xfrm>
            <a:off x="354643" y="544872"/>
            <a:ext cx="8420700" cy="339900"/>
          </a:xfrm>
          <a:prstGeom prst="rect">
            <a:avLst/>
          </a:prstGeom>
          <a:noFill/>
          <a:ln>
            <a:noFill/>
          </a:ln>
        </p:spPr>
        <p:txBody>
          <a:bodyPr anchorCtr="0" anchor="t" bIns="0" lIns="0" rIns="0" tIns="0">
            <a:noAutofit/>
          </a:bodyPr>
          <a:lstStyle/>
          <a:p>
            <a:pPr indent="0" lvl="0" marL="0" marR="0" rtl="0" algn="l">
              <a:spcBef>
                <a:spcPts val="0"/>
              </a:spcBef>
              <a:spcAft>
                <a:spcPts val="0"/>
              </a:spcAft>
              <a:buSzPct val="25000"/>
              <a:buNone/>
            </a:pPr>
            <a:r>
              <a:rPr lang="en-US" sz="2400">
                <a:solidFill>
                  <a:srgbClr val="339C96"/>
                </a:solidFill>
              </a:rPr>
              <a:t>Začleňování různorodých technologií do společné sítě</a:t>
            </a:r>
            <a:br>
              <a:rPr b="0" i="0" lang="en-US" sz="2400" u="none" cap="none" strike="noStrike">
                <a:solidFill>
                  <a:srgbClr val="339C96"/>
                </a:solidFill>
                <a:latin typeface="Arial"/>
                <a:ea typeface="Arial"/>
                <a:cs typeface="Arial"/>
                <a:sym typeface="Arial"/>
              </a:rPr>
            </a:br>
          </a:p>
        </p:txBody>
      </p:sp>
      <p:sp>
        <p:nvSpPr>
          <p:cNvPr id="637" name="Shape 637"/>
          <p:cNvSpPr/>
          <p:nvPr/>
        </p:nvSpPr>
        <p:spPr>
          <a:xfrm>
            <a:off x="508620" y="1813721"/>
            <a:ext cx="1250400" cy="1148100"/>
          </a:xfrm>
          <a:prstGeom prst="rect">
            <a:avLst/>
          </a:prstGeom>
          <a:noFill/>
          <a:ln>
            <a:noFill/>
          </a:ln>
        </p:spPr>
        <p:txBody>
          <a:bodyPr anchorCtr="0" anchor="t" bIns="0" lIns="0" rIns="0" tIns="81000">
            <a:noAutofit/>
          </a:bodyPr>
          <a:lstStyle/>
          <a:p>
            <a:pPr indent="0" lvl="0" marL="0" marR="0" rtl="0" algn="ctr">
              <a:lnSpc>
                <a:spcPct val="112500"/>
              </a:lnSpc>
              <a:spcBef>
                <a:spcPts val="0"/>
              </a:spcBef>
              <a:spcAft>
                <a:spcPts val="0"/>
              </a:spcAft>
              <a:buSzPct val="25000"/>
              <a:buNone/>
            </a:pPr>
            <a:r>
              <a:rPr lang="en-US" sz="1440">
                <a:solidFill>
                  <a:srgbClr val="DC790F"/>
                </a:solidFill>
                <a:latin typeface="Arial"/>
                <a:ea typeface="Arial"/>
                <a:cs typeface="Arial"/>
                <a:sym typeface="Arial"/>
              </a:rPr>
              <a:t>Silicon</a:t>
            </a:r>
          </a:p>
        </p:txBody>
      </p:sp>
      <p:pic>
        <p:nvPicPr>
          <p:cNvPr id="638" name="Shape 638"/>
          <p:cNvPicPr preferRelativeResize="0"/>
          <p:nvPr/>
        </p:nvPicPr>
        <p:blipFill rotWithShape="1">
          <a:blip r:embed="rId3">
            <a:alphaModFix/>
          </a:blip>
          <a:srcRect b="0" l="0" r="0" t="0"/>
          <a:stretch/>
        </p:blipFill>
        <p:spPr>
          <a:xfrm>
            <a:off x="828251" y="2166521"/>
            <a:ext cx="611100" cy="661800"/>
          </a:xfrm>
          <a:prstGeom prst="rect">
            <a:avLst/>
          </a:prstGeom>
          <a:noFill/>
          <a:ln>
            <a:noFill/>
          </a:ln>
        </p:spPr>
      </p:pic>
      <p:sp>
        <p:nvSpPr>
          <p:cNvPr id="639" name="Shape 639"/>
          <p:cNvSpPr/>
          <p:nvPr/>
        </p:nvSpPr>
        <p:spPr>
          <a:xfrm>
            <a:off x="1842483" y="1808533"/>
            <a:ext cx="1250400" cy="1146300"/>
          </a:xfrm>
          <a:prstGeom prst="rect">
            <a:avLst/>
          </a:prstGeom>
          <a:noFill/>
          <a:ln>
            <a:noFill/>
          </a:ln>
        </p:spPr>
        <p:txBody>
          <a:bodyPr anchorCtr="0" anchor="t" bIns="0" lIns="0" rIns="0" tIns="81000">
            <a:noAutofit/>
          </a:bodyPr>
          <a:lstStyle/>
          <a:p>
            <a:pPr indent="0" lvl="0" marL="0" marR="0" rtl="0" algn="ctr">
              <a:lnSpc>
                <a:spcPct val="112500"/>
              </a:lnSpc>
              <a:spcBef>
                <a:spcPts val="0"/>
              </a:spcBef>
              <a:spcAft>
                <a:spcPts val="0"/>
              </a:spcAft>
              <a:buSzPct val="25000"/>
              <a:buNone/>
            </a:pPr>
            <a:r>
              <a:rPr lang="en-US" sz="1440">
                <a:solidFill>
                  <a:srgbClr val="DC790F"/>
                </a:solidFill>
                <a:latin typeface="Arial"/>
                <a:ea typeface="Arial"/>
                <a:cs typeface="Arial"/>
                <a:sym typeface="Arial"/>
              </a:rPr>
              <a:t>IoT Devices</a:t>
            </a:r>
          </a:p>
        </p:txBody>
      </p:sp>
      <p:pic>
        <p:nvPicPr>
          <p:cNvPr id="640" name="Shape 640"/>
          <p:cNvPicPr preferRelativeResize="0"/>
          <p:nvPr/>
        </p:nvPicPr>
        <p:blipFill rotWithShape="1">
          <a:blip r:embed="rId4">
            <a:alphaModFix/>
          </a:blip>
          <a:srcRect b="0" l="0" r="0" t="0"/>
          <a:stretch/>
        </p:blipFill>
        <p:spPr>
          <a:xfrm>
            <a:off x="2162114" y="2160758"/>
            <a:ext cx="611100" cy="660900"/>
          </a:xfrm>
          <a:prstGeom prst="rect">
            <a:avLst/>
          </a:prstGeom>
          <a:noFill/>
          <a:ln>
            <a:noFill/>
          </a:ln>
        </p:spPr>
      </p:pic>
      <p:sp>
        <p:nvSpPr>
          <p:cNvPr id="641" name="Shape 641"/>
          <p:cNvSpPr/>
          <p:nvPr/>
        </p:nvSpPr>
        <p:spPr>
          <a:xfrm>
            <a:off x="4412471" y="1808533"/>
            <a:ext cx="1250400" cy="1091100"/>
          </a:xfrm>
          <a:prstGeom prst="rect">
            <a:avLst/>
          </a:prstGeom>
          <a:noFill/>
          <a:ln>
            <a:noFill/>
          </a:ln>
        </p:spPr>
        <p:txBody>
          <a:bodyPr anchorCtr="0" anchor="t" bIns="0" lIns="0" rIns="0" tIns="81000">
            <a:noAutofit/>
          </a:bodyPr>
          <a:lstStyle/>
          <a:p>
            <a:pPr indent="0" lvl="0" marL="0" marR="0" rtl="0" algn="ctr">
              <a:lnSpc>
                <a:spcPct val="112500"/>
              </a:lnSpc>
              <a:spcBef>
                <a:spcPts val="0"/>
              </a:spcBef>
              <a:spcAft>
                <a:spcPts val="0"/>
              </a:spcAft>
              <a:buSzPct val="25000"/>
              <a:buNone/>
            </a:pPr>
            <a:r>
              <a:rPr lang="en-US" sz="1440">
                <a:solidFill>
                  <a:srgbClr val="DC790F"/>
                </a:solidFill>
                <a:latin typeface="Arial"/>
                <a:ea typeface="Arial"/>
                <a:cs typeface="Arial"/>
                <a:sym typeface="Arial"/>
              </a:rPr>
              <a:t>Networks</a:t>
            </a:r>
          </a:p>
        </p:txBody>
      </p:sp>
      <p:pic>
        <p:nvPicPr>
          <p:cNvPr id="642" name="Shape 642"/>
          <p:cNvPicPr preferRelativeResize="0"/>
          <p:nvPr/>
        </p:nvPicPr>
        <p:blipFill rotWithShape="1">
          <a:blip r:embed="rId5">
            <a:alphaModFix/>
          </a:blip>
          <a:srcRect b="0" l="0" r="0" t="0"/>
          <a:stretch/>
        </p:blipFill>
        <p:spPr>
          <a:xfrm>
            <a:off x="4732103" y="2160759"/>
            <a:ext cx="611100" cy="629100"/>
          </a:xfrm>
          <a:prstGeom prst="rect">
            <a:avLst/>
          </a:prstGeom>
          <a:noFill/>
          <a:ln>
            <a:noFill/>
          </a:ln>
        </p:spPr>
      </p:pic>
      <p:sp>
        <p:nvSpPr>
          <p:cNvPr id="643" name="Shape 643"/>
          <p:cNvSpPr/>
          <p:nvPr/>
        </p:nvSpPr>
        <p:spPr>
          <a:xfrm>
            <a:off x="6903682" y="1723710"/>
            <a:ext cx="1864200" cy="1146300"/>
          </a:xfrm>
          <a:prstGeom prst="rect">
            <a:avLst/>
          </a:prstGeom>
          <a:noFill/>
          <a:ln>
            <a:noFill/>
          </a:ln>
        </p:spPr>
        <p:txBody>
          <a:bodyPr anchorCtr="0" anchor="t" bIns="0" lIns="0" rIns="0" tIns="81000">
            <a:noAutofit/>
          </a:bodyPr>
          <a:lstStyle/>
          <a:p>
            <a:pPr indent="0" lvl="0" marL="0" marR="0" rtl="0" algn="ctr">
              <a:lnSpc>
                <a:spcPct val="112500"/>
              </a:lnSpc>
              <a:spcBef>
                <a:spcPts val="0"/>
              </a:spcBef>
              <a:spcAft>
                <a:spcPts val="0"/>
              </a:spcAft>
              <a:buSzPct val="25000"/>
              <a:buNone/>
            </a:pPr>
            <a:r>
              <a:rPr lang="en-US" sz="1440">
                <a:solidFill>
                  <a:srgbClr val="DC790F"/>
                </a:solidFill>
                <a:latin typeface="Arial"/>
                <a:ea typeface="Arial"/>
                <a:cs typeface="Arial"/>
                <a:sym typeface="Arial"/>
              </a:rPr>
              <a:t>Solution </a:t>
            </a:r>
          </a:p>
          <a:p>
            <a:pPr indent="0" lvl="0" marL="0" marR="0" rtl="0" algn="ctr">
              <a:lnSpc>
                <a:spcPct val="112500"/>
              </a:lnSpc>
              <a:spcBef>
                <a:spcPts val="0"/>
              </a:spcBef>
              <a:spcAft>
                <a:spcPts val="0"/>
              </a:spcAft>
              <a:buSzPct val="25000"/>
              <a:buNone/>
            </a:pPr>
            <a:r>
              <a:rPr lang="en-US" sz="1440">
                <a:solidFill>
                  <a:srgbClr val="DC790F"/>
                </a:solidFill>
                <a:latin typeface="Arial"/>
                <a:ea typeface="Arial"/>
                <a:cs typeface="Arial"/>
                <a:sym typeface="Arial"/>
              </a:rPr>
              <a:t>&amp; Applications</a:t>
            </a:r>
          </a:p>
        </p:txBody>
      </p:sp>
      <p:sp>
        <p:nvSpPr>
          <p:cNvPr id="644" name="Shape 644"/>
          <p:cNvSpPr/>
          <p:nvPr/>
        </p:nvSpPr>
        <p:spPr>
          <a:xfrm>
            <a:off x="5737569" y="1789767"/>
            <a:ext cx="1250400" cy="1146300"/>
          </a:xfrm>
          <a:prstGeom prst="rect">
            <a:avLst/>
          </a:prstGeom>
          <a:noFill/>
          <a:ln>
            <a:noFill/>
          </a:ln>
        </p:spPr>
        <p:txBody>
          <a:bodyPr anchorCtr="0" anchor="t" bIns="0" lIns="0" rIns="0" tIns="81000">
            <a:noAutofit/>
          </a:bodyPr>
          <a:lstStyle/>
          <a:p>
            <a:pPr indent="0" lvl="0" marL="0" marR="0" rtl="0" algn="ctr">
              <a:lnSpc>
                <a:spcPct val="112500"/>
              </a:lnSpc>
              <a:spcBef>
                <a:spcPts val="0"/>
              </a:spcBef>
              <a:spcAft>
                <a:spcPts val="0"/>
              </a:spcAft>
              <a:buSzPct val="25000"/>
              <a:buNone/>
            </a:pPr>
            <a:r>
              <a:rPr lang="en-US" sz="1440">
                <a:solidFill>
                  <a:srgbClr val="DC790F"/>
                </a:solidFill>
                <a:latin typeface="Arial"/>
                <a:ea typeface="Arial"/>
                <a:cs typeface="Arial"/>
                <a:sym typeface="Arial"/>
              </a:rPr>
              <a:t>Cloud</a:t>
            </a:r>
          </a:p>
        </p:txBody>
      </p:sp>
      <p:sp>
        <p:nvSpPr>
          <p:cNvPr id="645" name="Shape 645"/>
          <p:cNvSpPr/>
          <p:nvPr/>
        </p:nvSpPr>
        <p:spPr>
          <a:xfrm>
            <a:off x="584829" y="3079366"/>
            <a:ext cx="7939500" cy="384600"/>
          </a:xfrm>
          <a:prstGeom prst="leftRightArrow">
            <a:avLst>
              <a:gd fmla="val 50000" name="adj1"/>
              <a:gd fmla="val 50000" name="adj2"/>
            </a:avLst>
          </a:prstGeom>
          <a:solidFill>
            <a:srgbClr val="2D5E7B"/>
          </a:solidFill>
          <a:ln cap="flat" cmpd="sng" w="9525">
            <a:solidFill>
              <a:srgbClr val="2D5E7B"/>
            </a:solidFill>
            <a:prstDash val="solid"/>
            <a:round/>
            <a:headEnd len="med" w="med" type="none"/>
            <a:tailEnd len="med" w="med" type="none"/>
          </a:ln>
          <a:effectLst>
            <a:outerShdw blurRad="39999" rotWithShape="0" dir="5400000" dist="23000">
              <a:srgbClr val="000000">
                <a:alpha val="34901"/>
              </a:srgbClr>
            </a:outerShdw>
          </a:effectLst>
        </p:spPr>
        <p:txBody>
          <a:bodyPr anchorCtr="0" anchor="ctr" bIns="45700" lIns="91425" rIns="91425" tIns="45700">
            <a:noAutofit/>
          </a:bodyPr>
          <a:lstStyle/>
          <a:p>
            <a:pPr indent="0" lvl="0" marL="0" marR="0" rtl="0" algn="ctr">
              <a:spcBef>
                <a:spcPts val="0"/>
              </a:spcBef>
              <a:spcAft>
                <a:spcPts val="0"/>
              </a:spcAft>
              <a:buSzPct val="25000"/>
              <a:buNone/>
            </a:pPr>
            <a:r>
              <a:rPr b="1" lang="en-US" sz="1620">
                <a:solidFill>
                  <a:schemeClr val="lt1"/>
                </a:solidFill>
                <a:latin typeface="Arial"/>
                <a:ea typeface="Arial"/>
                <a:cs typeface="Arial"/>
                <a:sym typeface="Arial"/>
              </a:rPr>
              <a:t>End-end IoT solution</a:t>
            </a:r>
          </a:p>
        </p:txBody>
      </p:sp>
      <p:pic>
        <p:nvPicPr>
          <p:cNvPr id="646" name="Shape 646"/>
          <p:cNvPicPr preferRelativeResize="0"/>
          <p:nvPr/>
        </p:nvPicPr>
        <p:blipFill rotWithShape="1">
          <a:blip r:embed="rId6">
            <a:alphaModFix/>
          </a:blip>
          <a:srcRect b="0" l="0" r="0" t="0"/>
          <a:stretch/>
        </p:blipFill>
        <p:spPr>
          <a:xfrm>
            <a:off x="3462157" y="2189723"/>
            <a:ext cx="696600" cy="627000"/>
          </a:xfrm>
          <a:prstGeom prst="rect">
            <a:avLst/>
          </a:prstGeom>
          <a:noFill/>
          <a:ln>
            <a:noFill/>
          </a:ln>
        </p:spPr>
      </p:pic>
      <p:sp>
        <p:nvSpPr>
          <p:cNvPr id="647" name="Shape 647"/>
          <p:cNvSpPr/>
          <p:nvPr/>
        </p:nvSpPr>
        <p:spPr>
          <a:xfrm>
            <a:off x="3125760" y="1809589"/>
            <a:ext cx="1250400" cy="1146300"/>
          </a:xfrm>
          <a:prstGeom prst="rect">
            <a:avLst/>
          </a:prstGeom>
          <a:noFill/>
          <a:ln>
            <a:noFill/>
          </a:ln>
        </p:spPr>
        <p:txBody>
          <a:bodyPr anchorCtr="0" anchor="t" bIns="0" lIns="0" rIns="0" tIns="81000">
            <a:noAutofit/>
          </a:bodyPr>
          <a:lstStyle/>
          <a:p>
            <a:pPr indent="0" lvl="0" marL="0" marR="0" rtl="0" algn="ctr">
              <a:lnSpc>
                <a:spcPct val="112500"/>
              </a:lnSpc>
              <a:spcBef>
                <a:spcPts val="0"/>
              </a:spcBef>
              <a:spcAft>
                <a:spcPts val="0"/>
              </a:spcAft>
              <a:buSzPct val="25000"/>
              <a:buNone/>
            </a:pPr>
            <a:r>
              <a:rPr lang="en-US" sz="1440">
                <a:solidFill>
                  <a:srgbClr val="DC790F"/>
                </a:solidFill>
                <a:latin typeface="Arial"/>
                <a:ea typeface="Arial"/>
                <a:cs typeface="Arial"/>
                <a:sym typeface="Arial"/>
              </a:rPr>
              <a:t>Gateways</a:t>
            </a:r>
          </a:p>
        </p:txBody>
      </p:sp>
      <p:pic>
        <p:nvPicPr>
          <p:cNvPr id="648" name="Shape 648"/>
          <p:cNvPicPr preferRelativeResize="0"/>
          <p:nvPr/>
        </p:nvPicPr>
        <p:blipFill rotWithShape="1">
          <a:blip r:embed="rId7">
            <a:alphaModFix/>
          </a:blip>
          <a:srcRect b="0" l="0" r="0" t="0"/>
          <a:stretch/>
        </p:blipFill>
        <p:spPr>
          <a:xfrm>
            <a:off x="7631414" y="2239293"/>
            <a:ext cx="379200" cy="243000"/>
          </a:xfrm>
          <a:prstGeom prst="rect">
            <a:avLst/>
          </a:prstGeom>
          <a:noFill/>
          <a:ln>
            <a:noFill/>
          </a:ln>
        </p:spPr>
      </p:pic>
      <p:pic>
        <p:nvPicPr>
          <p:cNvPr descr="dollarsign.jpg" id="649" name="Shape 649"/>
          <p:cNvPicPr preferRelativeResize="0"/>
          <p:nvPr/>
        </p:nvPicPr>
        <p:blipFill rotWithShape="1">
          <a:blip r:embed="rId8">
            <a:alphaModFix/>
          </a:blip>
          <a:srcRect b="0" l="0" r="0" t="0"/>
          <a:stretch/>
        </p:blipFill>
        <p:spPr>
          <a:xfrm>
            <a:off x="8006682" y="2360468"/>
            <a:ext cx="414000" cy="414000"/>
          </a:xfrm>
          <a:prstGeom prst="rect">
            <a:avLst/>
          </a:prstGeom>
          <a:noFill/>
          <a:ln>
            <a:noFill/>
          </a:ln>
        </p:spPr>
      </p:pic>
      <p:pic>
        <p:nvPicPr>
          <p:cNvPr id="650" name="Shape 650"/>
          <p:cNvPicPr preferRelativeResize="0"/>
          <p:nvPr/>
        </p:nvPicPr>
        <p:blipFill rotWithShape="1">
          <a:blip r:embed="rId9">
            <a:alphaModFix/>
          </a:blip>
          <a:srcRect b="0" l="0" r="0" t="0"/>
          <a:stretch/>
        </p:blipFill>
        <p:spPr>
          <a:xfrm>
            <a:off x="7393628" y="2434692"/>
            <a:ext cx="476100" cy="398100"/>
          </a:xfrm>
          <a:prstGeom prst="rect">
            <a:avLst/>
          </a:prstGeom>
          <a:noFill/>
          <a:ln>
            <a:noFill/>
          </a:ln>
        </p:spPr>
      </p:pic>
      <p:pic>
        <p:nvPicPr>
          <p:cNvPr id="651" name="Shape 651"/>
          <p:cNvPicPr preferRelativeResize="0"/>
          <p:nvPr/>
        </p:nvPicPr>
        <p:blipFill rotWithShape="1">
          <a:blip r:embed="rId10">
            <a:alphaModFix/>
          </a:blip>
          <a:srcRect b="0" l="0" r="0" t="0"/>
          <a:stretch/>
        </p:blipFill>
        <p:spPr>
          <a:xfrm>
            <a:off x="6136221" y="2117706"/>
            <a:ext cx="641100" cy="672000"/>
          </a:xfrm>
          <a:prstGeom prst="rect">
            <a:avLst/>
          </a:prstGeom>
          <a:noFill/>
          <a:ln>
            <a:noFill/>
          </a:ln>
        </p:spPr>
      </p:pic>
      <p:sp>
        <p:nvSpPr>
          <p:cNvPr id="652" name="Shape 652"/>
          <p:cNvSpPr/>
          <p:nvPr/>
        </p:nvSpPr>
        <p:spPr>
          <a:xfrm>
            <a:off x="5999300" y="1606800"/>
            <a:ext cx="2576100" cy="1371000"/>
          </a:xfrm>
          <a:prstGeom prst="rect">
            <a:avLst/>
          </a:prstGeom>
          <a:no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53" name="Shape 653"/>
          <p:cNvSpPr txBox="1"/>
          <p:nvPr/>
        </p:nvSpPr>
        <p:spPr>
          <a:xfrm>
            <a:off x="6931300" y="1253025"/>
            <a:ext cx="538500" cy="586800"/>
          </a:xfrm>
          <a:prstGeom prst="rect">
            <a:avLst/>
          </a:prstGeom>
          <a:noFill/>
          <a:ln>
            <a:noFill/>
          </a:ln>
        </p:spPr>
        <p:txBody>
          <a:bodyPr anchorCtr="0" anchor="t" bIns="91425" lIns="91425" rIns="91425" tIns="91425">
            <a:noAutofit/>
          </a:bodyPr>
          <a:lstStyle/>
          <a:p>
            <a:pPr lvl="0">
              <a:spcBef>
                <a:spcPts val="0"/>
              </a:spcBef>
              <a:buNone/>
            </a:pPr>
            <a:r>
              <a:rPr lang="en-US"/>
              <a:t>IBM</a:t>
            </a:r>
          </a:p>
        </p:txBody>
      </p:sp>
      <p:sp>
        <p:nvSpPr>
          <p:cNvPr id="654" name="Shape 654"/>
          <p:cNvSpPr txBox="1"/>
          <p:nvPr/>
        </p:nvSpPr>
        <p:spPr>
          <a:xfrm>
            <a:off x="3125750" y="3463975"/>
            <a:ext cx="3204900" cy="586800"/>
          </a:xfrm>
          <a:prstGeom prst="rect">
            <a:avLst/>
          </a:prstGeom>
          <a:noFill/>
          <a:ln>
            <a:noFill/>
          </a:ln>
        </p:spPr>
        <p:txBody>
          <a:bodyPr anchorCtr="0" anchor="t" bIns="91425" lIns="91425" rIns="91425" tIns="91425">
            <a:noAutofit/>
          </a:bodyPr>
          <a:lstStyle/>
          <a:p>
            <a:pPr lvl="0">
              <a:spcBef>
                <a:spcPts val="0"/>
              </a:spcBef>
              <a:buNone/>
            </a:pPr>
            <a:r>
              <a:rPr lang="en-US"/>
              <a:t>IBM GTS/ IBM &amp; Business Partners</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9" name="Shape 659"/>
        <p:cNvGrpSpPr/>
        <p:nvPr/>
      </p:nvGrpSpPr>
      <p:grpSpPr>
        <a:xfrm>
          <a:off x="0" y="0"/>
          <a:ext cx="0" cy="0"/>
          <a:chOff x="0" y="0"/>
          <a:chExt cx="0" cy="0"/>
        </a:xfrm>
      </p:grpSpPr>
      <p:pic>
        <p:nvPicPr>
          <p:cNvPr id="660" name="Shape 660"/>
          <p:cNvPicPr preferRelativeResize="0"/>
          <p:nvPr/>
        </p:nvPicPr>
        <p:blipFill/>
        <p:spPr>
          <a:xfrm>
            <a:off x="1593" y="258464"/>
            <a:ext cx="1500" cy="1200"/>
          </a:xfrm>
          <a:prstGeom prst="rect">
            <a:avLst/>
          </a:prstGeom>
          <a:solidFill>
            <a:srgbClr val="FFFFFF"/>
          </a:solidFill>
          <a:ln>
            <a:noFill/>
          </a:ln>
        </p:spPr>
      </p:pic>
      <p:sp>
        <p:nvSpPr>
          <p:cNvPr id="661" name="Shape 661"/>
          <p:cNvSpPr txBox="1"/>
          <p:nvPr>
            <p:ph type="title"/>
          </p:nvPr>
        </p:nvSpPr>
        <p:spPr>
          <a:xfrm>
            <a:off x="230145" y="512164"/>
            <a:ext cx="7999200" cy="434100"/>
          </a:xfrm>
          <a:prstGeom prst="rect">
            <a:avLst/>
          </a:prstGeom>
          <a:noFill/>
          <a:ln>
            <a:noFill/>
          </a:ln>
        </p:spPr>
        <p:txBody>
          <a:bodyPr anchorCtr="0" anchor="t" bIns="32125" lIns="64275" rIns="64275" tIns="32125">
            <a:noAutofit/>
          </a:bodyPr>
          <a:lstStyle/>
          <a:p>
            <a:pPr indent="0" lvl="0" marL="0" marR="0" rtl="0" algn="l">
              <a:spcBef>
                <a:spcPts val="0"/>
              </a:spcBef>
              <a:spcAft>
                <a:spcPts val="0"/>
              </a:spcAft>
              <a:buSzPct val="25000"/>
              <a:buNone/>
            </a:pPr>
            <a:r>
              <a:rPr b="0" i="0" lang="en-US" sz="2400" u="none" cap="none" strike="noStrike">
                <a:solidFill>
                  <a:srgbClr val="00B4A0"/>
                </a:solidFill>
                <a:latin typeface="Arial"/>
                <a:ea typeface="Arial"/>
                <a:cs typeface="Arial"/>
                <a:sym typeface="Arial"/>
              </a:rPr>
              <a:t>IoT mění </a:t>
            </a:r>
            <a:r>
              <a:rPr lang="en-US" sz="2400"/>
              <a:t>d</a:t>
            </a:r>
            <a:r>
              <a:rPr b="0" i="0" lang="en-US" sz="2400" u="none" cap="none" strike="noStrike">
                <a:solidFill>
                  <a:srgbClr val="00B4A0"/>
                </a:solidFill>
                <a:latin typeface="Arial"/>
                <a:ea typeface="Arial"/>
                <a:cs typeface="Arial"/>
                <a:sym typeface="Arial"/>
              </a:rPr>
              <a:t>igitální pohled na svět v reálitu</a:t>
            </a:r>
          </a:p>
        </p:txBody>
      </p:sp>
      <p:sp>
        <p:nvSpPr>
          <p:cNvPr id="662" name="Shape 662"/>
          <p:cNvSpPr/>
          <p:nvPr/>
        </p:nvSpPr>
        <p:spPr>
          <a:xfrm>
            <a:off x="446091" y="1028504"/>
            <a:ext cx="2638500" cy="381600"/>
          </a:xfrm>
          <a:prstGeom prst="rect">
            <a:avLst/>
          </a:prstGeom>
          <a:noFill/>
          <a:ln>
            <a:noFill/>
          </a:ln>
        </p:spPr>
        <p:txBody>
          <a:bodyPr anchorCtr="0" anchor="ctr" bIns="45700" lIns="91425" rIns="91425" tIns="45700">
            <a:noAutofit/>
          </a:bodyPr>
          <a:lstStyle/>
          <a:p>
            <a:pPr indent="0" lvl="0" marL="0" marR="0" rtl="0" algn="l">
              <a:spcBef>
                <a:spcPts val="0"/>
              </a:spcBef>
              <a:spcAft>
                <a:spcPts val="0"/>
              </a:spcAft>
              <a:buSzPct val="25000"/>
              <a:buNone/>
            </a:pPr>
            <a:r>
              <a:rPr lang="en-US" sz="1800">
                <a:solidFill>
                  <a:srgbClr val="8F8F8F"/>
                </a:solidFill>
                <a:latin typeface="Helvetica Neue"/>
                <a:ea typeface="Helvetica Neue"/>
                <a:cs typeface="Helvetica Neue"/>
                <a:sym typeface="Helvetica Neue"/>
              </a:rPr>
              <a:t>Pokročilé technologie</a:t>
            </a:r>
          </a:p>
        </p:txBody>
      </p:sp>
      <p:sp>
        <p:nvSpPr>
          <p:cNvPr id="663" name="Shape 663"/>
          <p:cNvSpPr/>
          <p:nvPr/>
        </p:nvSpPr>
        <p:spPr>
          <a:xfrm>
            <a:off x="3371153" y="1014692"/>
            <a:ext cx="4699800" cy="3693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n-US" sz="1800">
                <a:solidFill>
                  <a:srgbClr val="8F8F8F"/>
                </a:solidFill>
                <a:latin typeface="Helvetica Neue"/>
                <a:ea typeface="Helvetica Neue"/>
                <a:cs typeface="Helvetica Neue"/>
                <a:sym typeface="Helvetica Neue"/>
              </a:rPr>
              <a:t>Nové obchodní modely</a:t>
            </a:r>
          </a:p>
        </p:txBody>
      </p:sp>
      <p:sp>
        <p:nvSpPr>
          <p:cNvPr id="664" name="Shape 664"/>
          <p:cNvSpPr/>
          <p:nvPr/>
        </p:nvSpPr>
        <p:spPr>
          <a:xfrm>
            <a:off x="3470600" y="1802248"/>
            <a:ext cx="5445000" cy="706800"/>
          </a:xfrm>
          <a:prstGeom prst="rect">
            <a:avLst/>
          </a:prstGeom>
          <a:solidFill>
            <a:srgbClr val="339C96">
              <a:alpha val="37650"/>
            </a:srgbClr>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665" name="Shape 665"/>
          <p:cNvSpPr/>
          <p:nvPr/>
        </p:nvSpPr>
        <p:spPr>
          <a:xfrm>
            <a:off x="3470600" y="2636653"/>
            <a:ext cx="5445000" cy="743100"/>
          </a:xfrm>
          <a:prstGeom prst="rect">
            <a:avLst/>
          </a:prstGeom>
          <a:solidFill>
            <a:srgbClr val="339C96">
              <a:alpha val="37650"/>
            </a:srgbClr>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666" name="Shape 666"/>
          <p:cNvSpPr/>
          <p:nvPr/>
        </p:nvSpPr>
        <p:spPr>
          <a:xfrm>
            <a:off x="3470600" y="3523901"/>
            <a:ext cx="5445000" cy="743100"/>
          </a:xfrm>
          <a:prstGeom prst="rect">
            <a:avLst/>
          </a:prstGeom>
          <a:solidFill>
            <a:srgbClr val="339C96">
              <a:alpha val="37650"/>
            </a:srgbClr>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667" name="Shape 667"/>
          <p:cNvSpPr/>
          <p:nvPr/>
        </p:nvSpPr>
        <p:spPr>
          <a:xfrm>
            <a:off x="819216" y="1802256"/>
            <a:ext cx="2062200" cy="215400"/>
          </a:xfrm>
          <a:prstGeom prst="rect">
            <a:avLst/>
          </a:prstGeom>
          <a:noFill/>
          <a:ln>
            <a:noFill/>
          </a:ln>
        </p:spPr>
        <p:txBody>
          <a:bodyPr anchorCtr="0" anchor="t" bIns="0" lIns="0" rIns="0" tIns="0">
            <a:noAutofit/>
          </a:bodyPr>
          <a:lstStyle/>
          <a:p>
            <a:pPr indent="0" lvl="0" marL="0" marR="0" rtl="0" algn="l">
              <a:spcBef>
                <a:spcPts val="0"/>
              </a:spcBef>
              <a:spcAft>
                <a:spcPts val="0"/>
              </a:spcAft>
              <a:buNone/>
            </a:pPr>
            <a:r>
              <a:rPr lang="en-US">
                <a:solidFill>
                  <a:schemeClr val="dk1"/>
                </a:solidFill>
                <a:latin typeface="Helvetica Neue"/>
                <a:ea typeface="Helvetica Neue"/>
                <a:cs typeface="Helvetica Neue"/>
                <a:sym typeface="Helvetica Neue"/>
              </a:rPr>
              <a:t>Pokročilá analytika</a:t>
            </a:r>
          </a:p>
        </p:txBody>
      </p:sp>
      <p:sp>
        <p:nvSpPr>
          <p:cNvPr id="668" name="Shape 668"/>
          <p:cNvSpPr/>
          <p:nvPr/>
        </p:nvSpPr>
        <p:spPr>
          <a:xfrm>
            <a:off x="3556325" y="2689500"/>
            <a:ext cx="2093100" cy="430800"/>
          </a:xfrm>
          <a:prstGeom prst="rect">
            <a:avLst/>
          </a:prstGeom>
          <a:noFill/>
          <a:ln>
            <a:noFill/>
          </a:ln>
        </p:spPr>
        <p:txBody>
          <a:bodyPr anchorCtr="0" anchor="t" bIns="0" lIns="0" rIns="0" tIns="0">
            <a:noAutofit/>
          </a:bodyPr>
          <a:lstStyle/>
          <a:p>
            <a:pPr indent="0" lvl="0" marL="0" marR="0" rtl="0" algn="l">
              <a:spcBef>
                <a:spcPts val="0"/>
              </a:spcBef>
              <a:spcAft>
                <a:spcPts val="0"/>
              </a:spcAft>
              <a:buNone/>
            </a:pPr>
            <a:r>
              <a:rPr lang="en-US">
                <a:solidFill>
                  <a:schemeClr val="dk1"/>
                </a:solidFill>
                <a:latin typeface="Helvetica Neue"/>
                <a:ea typeface="Helvetica Neue"/>
                <a:cs typeface="Helvetica Neue"/>
                <a:sym typeface="Helvetica Neue"/>
              </a:rPr>
              <a:t>Vytváří se nové produkty, obchodní kanály a business modely</a:t>
            </a:r>
          </a:p>
        </p:txBody>
      </p:sp>
      <p:sp>
        <p:nvSpPr>
          <p:cNvPr id="669" name="Shape 669"/>
          <p:cNvSpPr/>
          <p:nvPr/>
        </p:nvSpPr>
        <p:spPr>
          <a:xfrm>
            <a:off x="3575375" y="1855125"/>
            <a:ext cx="2093100" cy="430800"/>
          </a:xfrm>
          <a:prstGeom prst="rect">
            <a:avLst/>
          </a:prstGeom>
          <a:noFill/>
          <a:ln>
            <a:noFill/>
          </a:ln>
        </p:spPr>
        <p:txBody>
          <a:bodyPr anchorCtr="0" anchor="t" bIns="0" lIns="0" rIns="0" tIns="0">
            <a:noAutofit/>
          </a:bodyPr>
          <a:lstStyle/>
          <a:p>
            <a:pPr indent="0" lvl="0" marL="0" marR="0" rtl="0" algn="l">
              <a:spcBef>
                <a:spcPts val="0"/>
              </a:spcBef>
              <a:spcAft>
                <a:spcPts val="0"/>
              </a:spcAft>
              <a:buNone/>
            </a:pPr>
            <a:r>
              <a:rPr lang="en-US">
                <a:solidFill>
                  <a:schemeClr val="dk1"/>
                </a:solidFill>
                <a:latin typeface="Helvetica Neue"/>
                <a:ea typeface="Helvetica Neue"/>
                <a:cs typeface="Helvetica Neue"/>
                <a:sym typeface="Helvetica Neue"/>
              </a:rPr>
              <a:t>Zlepšují se operace a snižují náklady. Možnosti vzáleného ovládání.</a:t>
            </a:r>
          </a:p>
        </p:txBody>
      </p:sp>
      <p:sp>
        <p:nvSpPr>
          <p:cNvPr id="670" name="Shape 670"/>
          <p:cNvSpPr/>
          <p:nvPr/>
        </p:nvSpPr>
        <p:spPr>
          <a:xfrm>
            <a:off x="3559500" y="3578191"/>
            <a:ext cx="2006700" cy="430800"/>
          </a:xfrm>
          <a:prstGeom prst="rect">
            <a:avLst/>
          </a:prstGeom>
          <a:noFill/>
          <a:ln>
            <a:noFill/>
          </a:ln>
        </p:spPr>
        <p:txBody>
          <a:bodyPr anchorCtr="0" anchor="t" bIns="0" lIns="0" rIns="0" tIns="0">
            <a:noAutofit/>
          </a:bodyPr>
          <a:lstStyle/>
          <a:p>
            <a:pPr indent="0" lvl="0" marL="0" marR="0" rtl="0" algn="l">
              <a:spcBef>
                <a:spcPts val="0"/>
              </a:spcBef>
              <a:spcAft>
                <a:spcPts val="0"/>
              </a:spcAft>
              <a:buNone/>
            </a:pPr>
            <a:r>
              <a:rPr lang="en-US">
                <a:solidFill>
                  <a:schemeClr val="dk1"/>
                </a:solidFill>
                <a:latin typeface="Helvetica Neue"/>
                <a:ea typeface="Helvetica Neue"/>
                <a:cs typeface="Helvetica Neue"/>
                <a:sym typeface="Helvetica Neue"/>
              </a:rPr>
              <a:t>Zlepšení spokojenosti zákazníků a inteligentní domácnosti</a:t>
            </a:r>
          </a:p>
        </p:txBody>
      </p:sp>
      <p:sp>
        <p:nvSpPr>
          <p:cNvPr id="671" name="Shape 671"/>
          <p:cNvSpPr/>
          <p:nvPr/>
        </p:nvSpPr>
        <p:spPr>
          <a:xfrm>
            <a:off x="799466" y="2717034"/>
            <a:ext cx="2368500" cy="215400"/>
          </a:xfrm>
          <a:prstGeom prst="rect">
            <a:avLst/>
          </a:prstGeom>
          <a:noFill/>
          <a:ln>
            <a:noFill/>
          </a:ln>
        </p:spPr>
        <p:txBody>
          <a:bodyPr anchorCtr="0" anchor="t" bIns="0" lIns="0" rIns="0" tIns="0">
            <a:noAutofit/>
          </a:bodyPr>
          <a:lstStyle/>
          <a:p>
            <a:pPr indent="0" lvl="0" marL="0" marR="0" rtl="0" algn="l">
              <a:spcBef>
                <a:spcPts val="0"/>
              </a:spcBef>
              <a:spcAft>
                <a:spcPts val="0"/>
              </a:spcAft>
              <a:buNone/>
            </a:pPr>
            <a:r>
              <a:rPr lang="en-US">
                <a:solidFill>
                  <a:schemeClr val="dk1"/>
                </a:solidFill>
              </a:rPr>
              <a:t>Všudy přítomná konektivita</a:t>
            </a:r>
          </a:p>
        </p:txBody>
      </p:sp>
      <p:sp>
        <p:nvSpPr>
          <p:cNvPr id="672" name="Shape 672"/>
          <p:cNvSpPr/>
          <p:nvPr/>
        </p:nvSpPr>
        <p:spPr>
          <a:xfrm>
            <a:off x="811592" y="3787819"/>
            <a:ext cx="2060700" cy="215400"/>
          </a:xfrm>
          <a:prstGeom prst="rect">
            <a:avLst/>
          </a:prstGeom>
          <a:noFill/>
          <a:ln>
            <a:noFill/>
          </a:ln>
        </p:spPr>
        <p:txBody>
          <a:bodyPr anchorCtr="0" anchor="t" bIns="0" lIns="0" rIns="0" tIns="0">
            <a:noAutofit/>
          </a:bodyPr>
          <a:lstStyle/>
          <a:p>
            <a:pPr indent="0" lvl="0" marL="0" marR="0" rtl="0" algn="l">
              <a:spcBef>
                <a:spcPts val="0"/>
              </a:spcBef>
              <a:spcAft>
                <a:spcPts val="0"/>
              </a:spcAft>
              <a:buNone/>
            </a:pPr>
            <a:r>
              <a:rPr lang="en-US">
                <a:solidFill>
                  <a:schemeClr val="dk1"/>
                </a:solidFill>
                <a:latin typeface="Helvetica Neue"/>
                <a:ea typeface="Helvetica Neue"/>
                <a:cs typeface="Helvetica Neue"/>
                <a:sym typeface="Helvetica Neue"/>
              </a:rPr>
              <a:t>Zabudované sensory</a:t>
            </a:r>
          </a:p>
        </p:txBody>
      </p:sp>
      <p:sp>
        <p:nvSpPr>
          <p:cNvPr id="673" name="Shape 673"/>
          <p:cNvSpPr/>
          <p:nvPr/>
        </p:nvSpPr>
        <p:spPr>
          <a:xfrm>
            <a:off x="5774062" y="2002753"/>
            <a:ext cx="455700" cy="275700"/>
          </a:xfrm>
          <a:custGeom>
            <a:pathLst>
              <a:path extrusionOk="0" h="120000" w="120000">
                <a:moveTo>
                  <a:pt x="109243" y="77750"/>
                </a:moveTo>
                <a:lnTo>
                  <a:pt x="105266" y="77750"/>
                </a:lnTo>
                <a:lnTo>
                  <a:pt x="105266" y="71833"/>
                </a:lnTo>
                <a:lnTo>
                  <a:pt x="109243" y="71833"/>
                </a:lnTo>
                <a:lnTo>
                  <a:pt x="109243" y="77750"/>
                </a:lnTo>
                <a:close/>
                <a:moveTo>
                  <a:pt x="109243" y="89416"/>
                </a:moveTo>
                <a:lnTo>
                  <a:pt x="105266" y="89416"/>
                </a:lnTo>
                <a:lnTo>
                  <a:pt x="105266" y="83416"/>
                </a:lnTo>
                <a:lnTo>
                  <a:pt x="109243" y="83416"/>
                </a:lnTo>
                <a:lnTo>
                  <a:pt x="109243" y="89416"/>
                </a:lnTo>
                <a:close/>
                <a:moveTo>
                  <a:pt x="109243" y="101000"/>
                </a:moveTo>
                <a:lnTo>
                  <a:pt x="105266" y="101000"/>
                </a:lnTo>
                <a:lnTo>
                  <a:pt x="105266" y="95083"/>
                </a:lnTo>
                <a:lnTo>
                  <a:pt x="109243" y="95083"/>
                </a:lnTo>
                <a:lnTo>
                  <a:pt x="109243" y="101000"/>
                </a:lnTo>
                <a:close/>
                <a:moveTo>
                  <a:pt x="101400" y="77750"/>
                </a:moveTo>
                <a:lnTo>
                  <a:pt x="97422" y="77750"/>
                </a:lnTo>
                <a:lnTo>
                  <a:pt x="97422" y="71833"/>
                </a:lnTo>
                <a:lnTo>
                  <a:pt x="101400" y="71833"/>
                </a:lnTo>
                <a:lnTo>
                  <a:pt x="101400" y="77750"/>
                </a:lnTo>
                <a:close/>
                <a:moveTo>
                  <a:pt x="101400" y="89416"/>
                </a:moveTo>
                <a:lnTo>
                  <a:pt x="97422" y="89416"/>
                </a:lnTo>
                <a:lnTo>
                  <a:pt x="97422" y="83416"/>
                </a:lnTo>
                <a:lnTo>
                  <a:pt x="101400" y="83416"/>
                </a:lnTo>
                <a:lnTo>
                  <a:pt x="101400" y="89416"/>
                </a:lnTo>
                <a:close/>
                <a:moveTo>
                  <a:pt x="101400" y="101000"/>
                </a:moveTo>
                <a:lnTo>
                  <a:pt x="97422" y="101000"/>
                </a:lnTo>
                <a:lnTo>
                  <a:pt x="97422" y="95083"/>
                </a:lnTo>
                <a:lnTo>
                  <a:pt x="101400" y="95083"/>
                </a:lnTo>
                <a:lnTo>
                  <a:pt x="101400" y="101000"/>
                </a:lnTo>
                <a:close/>
                <a:moveTo>
                  <a:pt x="74397" y="77750"/>
                </a:moveTo>
                <a:lnTo>
                  <a:pt x="70420" y="77750"/>
                </a:lnTo>
                <a:lnTo>
                  <a:pt x="70420" y="71833"/>
                </a:lnTo>
                <a:lnTo>
                  <a:pt x="74397" y="71833"/>
                </a:lnTo>
                <a:lnTo>
                  <a:pt x="74397" y="77750"/>
                </a:lnTo>
                <a:close/>
                <a:moveTo>
                  <a:pt x="74397" y="89416"/>
                </a:moveTo>
                <a:lnTo>
                  <a:pt x="70420" y="89416"/>
                </a:lnTo>
                <a:lnTo>
                  <a:pt x="70420" y="83416"/>
                </a:lnTo>
                <a:lnTo>
                  <a:pt x="74397" y="83416"/>
                </a:lnTo>
                <a:lnTo>
                  <a:pt x="74397" y="89416"/>
                </a:lnTo>
                <a:close/>
                <a:moveTo>
                  <a:pt x="66554" y="77750"/>
                </a:moveTo>
                <a:lnTo>
                  <a:pt x="62577" y="77750"/>
                </a:lnTo>
                <a:lnTo>
                  <a:pt x="62577" y="71833"/>
                </a:lnTo>
                <a:lnTo>
                  <a:pt x="66554" y="71833"/>
                </a:lnTo>
                <a:lnTo>
                  <a:pt x="66554" y="77750"/>
                </a:lnTo>
                <a:close/>
                <a:moveTo>
                  <a:pt x="66554" y="89416"/>
                </a:moveTo>
                <a:lnTo>
                  <a:pt x="62577" y="89416"/>
                </a:lnTo>
                <a:lnTo>
                  <a:pt x="62577" y="83416"/>
                </a:lnTo>
                <a:lnTo>
                  <a:pt x="66554" y="83416"/>
                </a:lnTo>
                <a:lnTo>
                  <a:pt x="66554" y="89416"/>
                </a:lnTo>
                <a:close/>
                <a:moveTo>
                  <a:pt x="58767" y="77750"/>
                </a:moveTo>
                <a:lnTo>
                  <a:pt x="54789" y="77750"/>
                </a:lnTo>
                <a:lnTo>
                  <a:pt x="54789" y="71833"/>
                </a:lnTo>
                <a:lnTo>
                  <a:pt x="58767" y="71833"/>
                </a:lnTo>
                <a:lnTo>
                  <a:pt x="58767" y="77750"/>
                </a:lnTo>
                <a:close/>
                <a:moveTo>
                  <a:pt x="58767" y="89416"/>
                </a:moveTo>
                <a:lnTo>
                  <a:pt x="54789" y="89416"/>
                </a:lnTo>
                <a:lnTo>
                  <a:pt x="54789" y="83416"/>
                </a:lnTo>
                <a:lnTo>
                  <a:pt x="58767" y="83416"/>
                </a:lnTo>
                <a:lnTo>
                  <a:pt x="58767" y="89416"/>
                </a:lnTo>
                <a:close/>
                <a:moveTo>
                  <a:pt x="36246" y="77750"/>
                </a:moveTo>
                <a:lnTo>
                  <a:pt x="32268" y="77750"/>
                </a:lnTo>
                <a:lnTo>
                  <a:pt x="32268" y="71833"/>
                </a:lnTo>
                <a:lnTo>
                  <a:pt x="36246" y="71833"/>
                </a:lnTo>
                <a:lnTo>
                  <a:pt x="36246" y="77750"/>
                </a:lnTo>
                <a:close/>
                <a:moveTo>
                  <a:pt x="36246" y="89416"/>
                </a:moveTo>
                <a:lnTo>
                  <a:pt x="32268" y="89416"/>
                </a:lnTo>
                <a:lnTo>
                  <a:pt x="32268" y="83416"/>
                </a:lnTo>
                <a:lnTo>
                  <a:pt x="36246" y="83416"/>
                </a:lnTo>
                <a:lnTo>
                  <a:pt x="36246" y="89416"/>
                </a:lnTo>
                <a:close/>
                <a:moveTo>
                  <a:pt x="28459" y="77750"/>
                </a:moveTo>
                <a:lnTo>
                  <a:pt x="24481" y="77750"/>
                </a:lnTo>
                <a:lnTo>
                  <a:pt x="24481" y="71833"/>
                </a:lnTo>
                <a:lnTo>
                  <a:pt x="28459" y="71833"/>
                </a:lnTo>
                <a:lnTo>
                  <a:pt x="28459" y="77750"/>
                </a:lnTo>
                <a:close/>
                <a:moveTo>
                  <a:pt x="28459" y="89416"/>
                </a:moveTo>
                <a:lnTo>
                  <a:pt x="24481" y="89416"/>
                </a:lnTo>
                <a:lnTo>
                  <a:pt x="24481" y="83416"/>
                </a:lnTo>
                <a:lnTo>
                  <a:pt x="28459" y="83416"/>
                </a:lnTo>
                <a:lnTo>
                  <a:pt x="28459" y="89416"/>
                </a:lnTo>
                <a:close/>
                <a:moveTo>
                  <a:pt x="20616" y="77750"/>
                </a:moveTo>
                <a:lnTo>
                  <a:pt x="16638" y="77750"/>
                </a:lnTo>
                <a:lnTo>
                  <a:pt x="16638" y="71833"/>
                </a:lnTo>
                <a:lnTo>
                  <a:pt x="20616" y="71833"/>
                </a:lnTo>
                <a:lnTo>
                  <a:pt x="20616" y="77750"/>
                </a:lnTo>
                <a:close/>
                <a:moveTo>
                  <a:pt x="20616" y="89416"/>
                </a:moveTo>
                <a:lnTo>
                  <a:pt x="16638" y="89416"/>
                </a:lnTo>
                <a:lnTo>
                  <a:pt x="16638" y="83416"/>
                </a:lnTo>
                <a:lnTo>
                  <a:pt x="20616" y="83416"/>
                </a:lnTo>
                <a:lnTo>
                  <a:pt x="20616" y="89416"/>
                </a:lnTo>
                <a:close/>
                <a:moveTo>
                  <a:pt x="117759" y="115333"/>
                </a:moveTo>
                <a:lnTo>
                  <a:pt x="117759" y="59166"/>
                </a:lnTo>
                <a:lnTo>
                  <a:pt x="110644" y="59166"/>
                </a:lnTo>
                <a:lnTo>
                  <a:pt x="110644" y="52000"/>
                </a:lnTo>
                <a:lnTo>
                  <a:pt x="107394" y="52000"/>
                </a:lnTo>
                <a:lnTo>
                  <a:pt x="107394" y="0"/>
                </a:lnTo>
                <a:lnTo>
                  <a:pt x="101176" y="0"/>
                </a:lnTo>
                <a:lnTo>
                  <a:pt x="101176" y="52000"/>
                </a:lnTo>
                <a:lnTo>
                  <a:pt x="97815" y="52000"/>
                </a:lnTo>
                <a:lnTo>
                  <a:pt x="97815" y="59166"/>
                </a:lnTo>
                <a:lnTo>
                  <a:pt x="90812" y="59166"/>
                </a:lnTo>
                <a:lnTo>
                  <a:pt x="90812" y="25666"/>
                </a:lnTo>
                <a:lnTo>
                  <a:pt x="62184" y="44916"/>
                </a:lnTo>
                <a:lnTo>
                  <a:pt x="62184" y="25666"/>
                </a:lnTo>
                <a:lnTo>
                  <a:pt x="33613" y="44916"/>
                </a:lnTo>
                <a:lnTo>
                  <a:pt x="33613" y="25666"/>
                </a:lnTo>
                <a:lnTo>
                  <a:pt x="2240" y="46916"/>
                </a:lnTo>
                <a:lnTo>
                  <a:pt x="2240" y="115333"/>
                </a:lnTo>
                <a:lnTo>
                  <a:pt x="0" y="115333"/>
                </a:lnTo>
                <a:lnTo>
                  <a:pt x="0" y="120000"/>
                </a:lnTo>
                <a:lnTo>
                  <a:pt x="120000" y="120000"/>
                </a:lnTo>
                <a:lnTo>
                  <a:pt x="120000" y="115333"/>
                </a:lnTo>
                <a:lnTo>
                  <a:pt x="117759" y="115333"/>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grpSp>
        <p:nvGrpSpPr>
          <p:cNvPr id="674" name="Shape 674"/>
          <p:cNvGrpSpPr/>
          <p:nvPr/>
        </p:nvGrpSpPr>
        <p:grpSpPr>
          <a:xfrm>
            <a:off x="7032814" y="1961325"/>
            <a:ext cx="277818" cy="338648"/>
            <a:chOff x="5057444" y="262160"/>
            <a:chExt cx="698562" cy="947800"/>
          </a:xfrm>
        </p:grpSpPr>
        <p:sp>
          <p:nvSpPr>
            <p:cNvPr id="675" name="Shape 675"/>
            <p:cNvSpPr/>
            <p:nvPr/>
          </p:nvSpPr>
          <p:spPr>
            <a:xfrm>
              <a:off x="5057444" y="312960"/>
              <a:ext cx="249300" cy="897000"/>
            </a:xfrm>
            <a:custGeom>
              <a:pathLst>
                <a:path extrusionOk="0" h="120000" w="120000">
                  <a:moveTo>
                    <a:pt x="96050" y="53388"/>
                  </a:moveTo>
                  <a:lnTo>
                    <a:pt x="72101" y="53388"/>
                  </a:lnTo>
                  <a:lnTo>
                    <a:pt x="72101" y="46599"/>
                  </a:lnTo>
                  <a:lnTo>
                    <a:pt x="96050" y="46599"/>
                  </a:lnTo>
                  <a:lnTo>
                    <a:pt x="96050" y="53388"/>
                  </a:lnTo>
                  <a:close/>
                  <a:moveTo>
                    <a:pt x="96050" y="66682"/>
                  </a:moveTo>
                  <a:lnTo>
                    <a:pt x="72101" y="66682"/>
                  </a:lnTo>
                  <a:lnTo>
                    <a:pt x="72101" y="60035"/>
                  </a:lnTo>
                  <a:lnTo>
                    <a:pt x="96050" y="60035"/>
                  </a:lnTo>
                  <a:lnTo>
                    <a:pt x="96050" y="66682"/>
                  </a:lnTo>
                  <a:close/>
                  <a:moveTo>
                    <a:pt x="96050" y="80047"/>
                  </a:moveTo>
                  <a:lnTo>
                    <a:pt x="72101" y="80047"/>
                  </a:lnTo>
                  <a:lnTo>
                    <a:pt x="72101" y="73258"/>
                  </a:lnTo>
                  <a:lnTo>
                    <a:pt x="96050" y="73258"/>
                  </a:lnTo>
                  <a:lnTo>
                    <a:pt x="96050" y="80047"/>
                  </a:lnTo>
                  <a:close/>
                  <a:moveTo>
                    <a:pt x="96050" y="93341"/>
                  </a:moveTo>
                  <a:lnTo>
                    <a:pt x="72101" y="93341"/>
                  </a:lnTo>
                  <a:lnTo>
                    <a:pt x="72101" y="86694"/>
                  </a:lnTo>
                  <a:lnTo>
                    <a:pt x="96050" y="86694"/>
                  </a:lnTo>
                  <a:lnTo>
                    <a:pt x="96050" y="93341"/>
                  </a:lnTo>
                  <a:close/>
                  <a:moveTo>
                    <a:pt x="96050" y="106705"/>
                  </a:moveTo>
                  <a:lnTo>
                    <a:pt x="72101" y="106705"/>
                  </a:lnTo>
                  <a:lnTo>
                    <a:pt x="72101" y="99988"/>
                  </a:lnTo>
                  <a:lnTo>
                    <a:pt x="96050" y="99988"/>
                  </a:lnTo>
                  <a:lnTo>
                    <a:pt x="96050" y="106705"/>
                  </a:lnTo>
                  <a:close/>
                  <a:moveTo>
                    <a:pt x="47898" y="53388"/>
                  </a:moveTo>
                  <a:lnTo>
                    <a:pt x="23949" y="53388"/>
                  </a:lnTo>
                  <a:lnTo>
                    <a:pt x="23949" y="46599"/>
                  </a:lnTo>
                  <a:lnTo>
                    <a:pt x="47898" y="46599"/>
                  </a:lnTo>
                  <a:lnTo>
                    <a:pt x="47898" y="53388"/>
                  </a:lnTo>
                  <a:close/>
                  <a:moveTo>
                    <a:pt x="47898" y="66682"/>
                  </a:moveTo>
                  <a:lnTo>
                    <a:pt x="23949" y="66682"/>
                  </a:lnTo>
                  <a:lnTo>
                    <a:pt x="23949" y="60035"/>
                  </a:lnTo>
                  <a:lnTo>
                    <a:pt x="47898" y="60035"/>
                  </a:lnTo>
                  <a:lnTo>
                    <a:pt x="47898" y="66682"/>
                  </a:lnTo>
                  <a:close/>
                  <a:moveTo>
                    <a:pt x="47898" y="80047"/>
                  </a:moveTo>
                  <a:lnTo>
                    <a:pt x="23949" y="80047"/>
                  </a:lnTo>
                  <a:lnTo>
                    <a:pt x="23949" y="73258"/>
                  </a:lnTo>
                  <a:lnTo>
                    <a:pt x="47898" y="73258"/>
                  </a:lnTo>
                  <a:lnTo>
                    <a:pt x="47898" y="80047"/>
                  </a:lnTo>
                  <a:close/>
                  <a:moveTo>
                    <a:pt x="47898" y="93341"/>
                  </a:moveTo>
                  <a:lnTo>
                    <a:pt x="23949" y="93341"/>
                  </a:lnTo>
                  <a:lnTo>
                    <a:pt x="23949" y="86694"/>
                  </a:lnTo>
                  <a:lnTo>
                    <a:pt x="47898" y="86694"/>
                  </a:lnTo>
                  <a:lnTo>
                    <a:pt x="47898" y="93341"/>
                  </a:lnTo>
                  <a:close/>
                  <a:moveTo>
                    <a:pt x="47898" y="106705"/>
                  </a:moveTo>
                  <a:lnTo>
                    <a:pt x="23949" y="106705"/>
                  </a:lnTo>
                  <a:lnTo>
                    <a:pt x="23949" y="99988"/>
                  </a:lnTo>
                  <a:lnTo>
                    <a:pt x="47898" y="99988"/>
                  </a:lnTo>
                  <a:lnTo>
                    <a:pt x="47898" y="106705"/>
                  </a:lnTo>
                  <a:close/>
                  <a:moveTo>
                    <a:pt x="108025" y="33305"/>
                  </a:moveTo>
                  <a:lnTo>
                    <a:pt x="96050" y="33305"/>
                  </a:lnTo>
                  <a:lnTo>
                    <a:pt x="96050" y="19941"/>
                  </a:lnTo>
                  <a:lnTo>
                    <a:pt x="72101" y="19941"/>
                  </a:lnTo>
                  <a:lnTo>
                    <a:pt x="72101" y="3323"/>
                  </a:lnTo>
                  <a:lnTo>
                    <a:pt x="71847" y="2616"/>
                  </a:lnTo>
                  <a:lnTo>
                    <a:pt x="71082" y="2050"/>
                  </a:lnTo>
                  <a:lnTo>
                    <a:pt x="70063" y="1414"/>
                  </a:lnTo>
                  <a:lnTo>
                    <a:pt x="68535" y="919"/>
                  </a:lnTo>
                  <a:lnTo>
                    <a:pt x="66751" y="494"/>
                  </a:lnTo>
                  <a:lnTo>
                    <a:pt x="64713" y="212"/>
                  </a:lnTo>
                  <a:lnTo>
                    <a:pt x="62420" y="0"/>
                  </a:lnTo>
                  <a:lnTo>
                    <a:pt x="59872" y="0"/>
                  </a:lnTo>
                  <a:lnTo>
                    <a:pt x="57579" y="0"/>
                  </a:lnTo>
                  <a:lnTo>
                    <a:pt x="55541" y="212"/>
                  </a:lnTo>
                  <a:lnTo>
                    <a:pt x="53248" y="494"/>
                  </a:lnTo>
                  <a:lnTo>
                    <a:pt x="51464" y="919"/>
                  </a:lnTo>
                  <a:lnTo>
                    <a:pt x="50191" y="1414"/>
                  </a:lnTo>
                  <a:lnTo>
                    <a:pt x="48917" y="2050"/>
                  </a:lnTo>
                  <a:lnTo>
                    <a:pt x="48152" y="2616"/>
                  </a:lnTo>
                  <a:lnTo>
                    <a:pt x="47898" y="3323"/>
                  </a:lnTo>
                  <a:lnTo>
                    <a:pt x="47898" y="19941"/>
                  </a:lnTo>
                  <a:lnTo>
                    <a:pt x="23949" y="19941"/>
                  </a:lnTo>
                  <a:lnTo>
                    <a:pt x="23949" y="33305"/>
                  </a:lnTo>
                  <a:lnTo>
                    <a:pt x="11974" y="33305"/>
                  </a:lnTo>
                  <a:lnTo>
                    <a:pt x="11974" y="39952"/>
                  </a:lnTo>
                  <a:lnTo>
                    <a:pt x="0" y="39952"/>
                  </a:lnTo>
                  <a:lnTo>
                    <a:pt x="0" y="93341"/>
                  </a:lnTo>
                  <a:lnTo>
                    <a:pt x="0" y="119999"/>
                  </a:lnTo>
                  <a:lnTo>
                    <a:pt x="120000" y="119999"/>
                  </a:lnTo>
                  <a:lnTo>
                    <a:pt x="120000" y="39952"/>
                  </a:lnTo>
                  <a:lnTo>
                    <a:pt x="108025" y="39952"/>
                  </a:lnTo>
                  <a:lnTo>
                    <a:pt x="108025" y="33305"/>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676" name="Shape 676"/>
            <p:cNvSpPr/>
            <p:nvPr/>
          </p:nvSpPr>
          <p:spPr>
            <a:xfrm>
              <a:off x="5357482" y="611410"/>
              <a:ext cx="249300" cy="598500"/>
            </a:xfrm>
            <a:custGeom>
              <a:pathLst>
                <a:path extrusionOk="0" h="120000" w="120000">
                  <a:moveTo>
                    <a:pt x="96050" y="40070"/>
                  </a:moveTo>
                  <a:lnTo>
                    <a:pt x="72356" y="40070"/>
                  </a:lnTo>
                  <a:lnTo>
                    <a:pt x="72356" y="30106"/>
                  </a:lnTo>
                  <a:lnTo>
                    <a:pt x="96050" y="30106"/>
                  </a:lnTo>
                  <a:lnTo>
                    <a:pt x="96050" y="40070"/>
                  </a:lnTo>
                  <a:close/>
                  <a:moveTo>
                    <a:pt x="96050" y="60106"/>
                  </a:moveTo>
                  <a:lnTo>
                    <a:pt x="72356" y="60106"/>
                  </a:lnTo>
                  <a:lnTo>
                    <a:pt x="72356" y="49929"/>
                  </a:lnTo>
                  <a:lnTo>
                    <a:pt x="96050" y="49929"/>
                  </a:lnTo>
                  <a:lnTo>
                    <a:pt x="96050" y="60106"/>
                  </a:lnTo>
                  <a:close/>
                  <a:moveTo>
                    <a:pt x="96050" y="80035"/>
                  </a:moveTo>
                  <a:lnTo>
                    <a:pt x="72356" y="80035"/>
                  </a:lnTo>
                  <a:lnTo>
                    <a:pt x="72356" y="70070"/>
                  </a:lnTo>
                  <a:lnTo>
                    <a:pt x="96050" y="70070"/>
                  </a:lnTo>
                  <a:lnTo>
                    <a:pt x="96050" y="80035"/>
                  </a:lnTo>
                  <a:close/>
                  <a:moveTo>
                    <a:pt x="96050" y="100070"/>
                  </a:moveTo>
                  <a:lnTo>
                    <a:pt x="72356" y="100070"/>
                  </a:lnTo>
                  <a:lnTo>
                    <a:pt x="72356" y="90000"/>
                  </a:lnTo>
                  <a:lnTo>
                    <a:pt x="96050" y="90000"/>
                  </a:lnTo>
                  <a:lnTo>
                    <a:pt x="96050" y="100070"/>
                  </a:lnTo>
                  <a:close/>
                  <a:moveTo>
                    <a:pt x="48407" y="40070"/>
                  </a:moveTo>
                  <a:lnTo>
                    <a:pt x="23949" y="40070"/>
                  </a:lnTo>
                  <a:lnTo>
                    <a:pt x="23949" y="30106"/>
                  </a:lnTo>
                  <a:lnTo>
                    <a:pt x="48407" y="30106"/>
                  </a:lnTo>
                  <a:lnTo>
                    <a:pt x="48407" y="40070"/>
                  </a:lnTo>
                  <a:close/>
                  <a:moveTo>
                    <a:pt x="48407" y="60106"/>
                  </a:moveTo>
                  <a:lnTo>
                    <a:pt x="23949" y="60106"/>
                  </a:lnTo>
                  <a:lnTo>
                    <a:pt x="23949" y="49929"/>
                  </a:lnTo>
                  <a:lnTo>
                    <a:pt x="48407" y="49929"/>
                  </a:lnTo>
                  <a:lnTo>
                    <a:pt x="48407" y="60106"/>
                  </a:lnTo>
                  <a:close/>
                  <a:moveTo>
                    <a:pt x="48407" y="80035"/>
                  </a:moveTo>
                  <a:lnTo>
                    <a:pt x="23949" y="80035"/>
                  </a:lnTo>
                  <a:lnTo>
                    <a:pt x="23949" y="70070"/>
                  </a:lnTo>
                  <a:lnTo>
                    <a:pt x="48407" y="70070"/>
                  </a:lnTo>
                  <a:lnTo>
                    <a:pt x="48407" y="80035"/>
                  </a:lnTo>
                  <a:close/>
                  <a:moveTo>
                    <a:pt x="48407" y="100070"/>
                  </a:moveTo>
                  <a:lnTo>
                    <a:pt x="23949" y="100070"/>
                  </a:lnTo>
                  <a:lnTo>
                    <a:pt x="23949" y="90000"/>
                  </a:lnTo>
                  <a:lnTo>
                    <a:pt x="48407" y="90000"/>
                  </a:lnTo>
                  <a:lnTo>
                    <a:pt x="48407" y="100070"/>
                  </a:lnTo>
                  <a:close/>
                  <a:moveTo>
                    <a:pt x="96050" y="0"/>
                  </a:moveTo>
                  <a:lnTo>
                    <a:pt x="23949" y="0"/>
                  </a:lnTo>
                  <a:lnTo>
                    <a:pt x="23949" y="20141"/>
                  </a:lnTo>
                  <a:lnTo>
                    <a:pt x="0" y="20141"/>
                  </a:lnTo>
                  <a:lnTo>
                    <a:pt x="0" y="80035"/>
                  </a:lnTo>
                  <a:lnTo>
                    <a:pt x="0" y="120000"/>
                  </a:lnTo>
                  <a:lnTo>
                    <a:pt x="120000" y="120000"/>
                  </a:lnTo>
                  <a:lnTo>
                    <a:pt x="120000" y="20141"/>
                  </a:lnTo>
                  <a:lnTo>
                    <a:pt x="96050" y="20141"/>
                  </a:lnTo>
                  <a:lnTo>
                    <a:pt x="96050" y="0"/>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677" name="Shape 677"/>
            <p:cNvSpPr/>
            <p:nvPr/>
          </p:nvSpPr>
          <p:spPr>
            <a:xfrm>
              <a:off x="5506707" y="262160"/>
              <a:ext cx="249300" cy="947700"/>
            </a:xfrm>
            <a:custGeom>
              <a:pathLst>
                <a:path extrusionOk="0" h="120000" w="120000">
                  <a:moveTo>
                    <a:pt x="23694" y="25245"/>
                  </a:moveTo>
                  <a:lnTo>
                    <a:pt x="47643" y="25245"/>
                  </a:lnTo>
                  <a:lnTo>
                    <a:pt x="47643" y="31674"/>
                  </a:lnTo>
                  <a:lnTo>
                    <a:pt x="23694" y="31674"/>
                  </a:lnTo>
                  <a:lnTo>
                    <a:pt x="23694" y="25245"/>
                  </a:lnTo>
                  <a:close/>
                  <a:moveTo>
                    <a:pt x="23694" y="12656"/>
                  </a:moveTo>
                  <a:lnTo>
                    <a:pt x="47643" y="12656"/>
                  </a:lnTo>
                  <a:lnTo>
                    <a:pt x="47643" y="18950"/>
                  </a:lnTo>
                  <a:lnTo>
                    <a:pt x="23694" y="18950"/>
                  </a:lnTo>
                  <a:lnTo>
                    <a:pt x="23694" y="12656"/>
                  </a:lnTo>
                  <a:close/>
                  <a:moveTo>
                    <a:pt x="72101" y="37901"/>
                  </a:moveTo>
                  <a:lnTo>
                    <a:pt x="96050" y="37901"/>
                  </a:lnTo>
                  <a:lnTo>
                    <a:pt x="96050" y="44196"/>
                  </a:lnTo>
                  <a:lnTo>
                    <a:pt x="72101" y="44196"/>
                  </a:lnTo>
                  <a:lnTo>
                    <a:pt x="72101" y="37901"/>
                  </a:lnTo>
                  <a:close/>
                  <a:moveTo>
                    <a:pt x="72101" y="25245"/>
                  </a:moveTo>
                  <a:lnTo>
                    <a:pt x="96050" y="25245"/>
                  </a:lnTo>
                  <a:lnTo>
                    <a:pt x="96050" y="31674"/>
                  </a:lnTo>
                  <a:lnTo>
                    <a:pt x="72101" y="31674"/>
                  </a:lnTo>
                  <a:lnTo>
                    <a:pt x="72101" y="25245"/>
                  </a:lnTo>
                  <a:close/>
                  <a:moveTo>
                    <a:pt x="72101" y="12656"/>
                  </a:moveTo>
                  <a:lnTo>
                    <a:pt x="96050" y="12656"/>
                  </a:lnTo>
                  <a:lnTo>
                    <a:pt x="96050" y="18950"/>
                  </a:lnTo>
                  <a:lnTo>
                    <a:pt x="72101" y="18950"/>
                  </a:lnTo>
                  <a:lnTo>
                    <a:pt x="72101" y="12656"/>
                  </a:lnTo>
                  <a:close/>
                  <a:moveTo>
                    <a:pt x="0" y="37901"/>
                  </a:moveTo>
                  <a:lnTo>
                    <a:pt x="47643" y="37901"/>
                  </a:lnTo>
                  <a:lnTo>
                    <a:pt x="47643" y="50491"/>
                  </a:lnTo>
                  <a:lnTo>
                    <a:pt x="72101" y="50491"/>
                  </a:lnTo>
                  <a:lnTo>
                    <a:pt x="72101" y="119999"/>
                  </a:lnTo>
                  <a:lnTo>
                    <a:pt x="120000" y="119999"/>
                  </a:lnTo>
                  <a:lnTo>
                    <a:pt x="120000" y="0"/>
                  </a:lnTo>
                  <a:lnTo>
                    <a:pt x="0" y="0"/>
                  </a:lnTo>
                  <a:lnTo>
                    <a:pt x="0" y="37901"/>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grpSp>
      <p:grpSp>
        <p:nvGrpSpPr>
          <p:cNvPr id="678" name="Shape 678"/>
          <p:cNvGrpSpPr/>
          <p:nvPr/>
        </p:nvGrpSpPr>
        <p:grpSpPr>
          <a:xfrm>
            <a:off x="8214055" y="1981337"/>
            <a:ext cx="292105" cy="304311"/>
            <a:chOff x="7262482" y="384396"/>
            <a:chExt cx="712800" cy="823800"/>
          </a:xfrm>
        </p:grpSpPr>
        <p:sp>
          <p:nvSpPr>
            <p:cNvPr id="679" name="Shape 679"/>
            <p:cNvSpPr/>
            <p:nvPr/>
          </p:nvSpPr>
          <p:spPr>
            <a:xfrm>
              <a:off x="7425995" y="717772"/>
              <a:ext cx="385800" cy="27000"/>
            </a:xfrm>
            <a:prstGeom prst="rect">
              <a:avLst/>
            </a:pr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680" name="Shape 680"/>
            <p:cNvSpPr/>
            <p:nvPr/>
          </p:nvSpPr>
          <p:spPr>
            <a:xfrm>
              <a:off x="7425995" y="773335"/>
              <a:ext cx="385800" cy="27000"/>
            </a:xfrm>
            <a:prstGeom prst="rect">
              <a:avLst/>
            </a:pr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681" name="Shape 681"/>
            <p:cNvSpPr/>
            <p:nvPr/>
          </p:nvSpPr>
          <p:spPr>
            <a:xfrm>
              <a:off x="7425995" y="827309"/>
              <a:ext cx="165000" cy="28500"/>
            </a:xfrm>
            <a:prstGeom prst="rect">
              <a:avLst/>
            </a:pr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682" name="Shape 682"/>
            <p:cNvSpPr/>
            <p:nvPr/>
          </p:nvSpPr>
          <p:spPr>
            <a:xfrm>
              <a:off x="7425995" y="882871"/>
              <a:ext cx="136500" cy="27000"/>
            </a:xfrm>
            <a:prstGeom prst="rect">
              <a:avLst/>
            </a:pr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683" name="Shape 683"/>
            <p:cNvSpPr/>
            <p:nvPr/>
          </p:nvSpPr>
          <p:spPr>
            <a:xfrm>
              <a:off x="7425995" y="938434"/>
              <a:ext cx="136500" cy="28500"/>
            </a:xfrm>
            <a:prstGeom prst="rect">
              <a:avLst/>
            </a:pr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684" name="Shape 684"/>
            <p:cNvSpPr/>
            <p:nvPr/>
          </p:nvSpPr>
          <p:spPr>
            <a:xfrm>
              <a:off x="7425995" y="606647"/>
              <a:ext cx="108000" cy="30300"/>
            </a:xfrm>
            <a:prstGeom prst="rect">
              <a:avLst/>
            </a:pr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685" name="Shape 685"/>
            <p:cNvSpPr/>
            <p:nvPr/>
          </p:nvSpPr>
          <p:spPr>
            <a:xfrm>
              <a:off x="7564107" y="606647"/>
              <a:ext cx="108000" cy="30300"/>
            </a:xfrm>
            <a:prstGeom prst="rect">
              <a:avLst/>
            </a:pr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686" name="Shape 686"/>
            <p:cNvSpPr/>
            <p:nvPr/>
          </p:nvSpPr>
          <p:spPr>
            <a:xfrm>
              <a:off x="7703807" y="606647"/>
              <a:ext cx="108000" cy="30300"/>
            </a:xfrm>
            <a:prstGeom prst="rect">
              <a:avLst/>
            </a:pr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687" name="Shape 687"/>
            <p:cNvSpPr/>
            <p:nvPr/>
          </p:nvSpPr>
          <p:spPr>
            <a:xfrm>
              <a:off x="7599032" y="836834"/>
              <a:ext cx="204900" cy="352500"/>
            </a:xfrm>
            <a:custGeom>
              <a:pathLst>
                <a:path extrusionOk="0" h="120000" w="120000">
                  <a:moveTo>
                    <a:pt x="120000" y="34827"/>
                  </a:moveTo>
                  <a:lnTo>
                    <a:pt x="120000" y="34827"/>
                  </a:lnTo>
                  <a:lnTo>
                    <a:pt x="119689" y="31398"/>
                  </a:lnTo>
                  <a:lnTo>
                    <a:pt x="118759" y="27789"/>
                  </a:lnTo>
                  <a:lnTo>
                    <a:pt x="117519" y="24360"/>
                  </a:lnTo>
                  <a:lnTo>
                    <a:pt x="115348" y="21293"/>
                  </a:lnTo>
                  <a:lnTo>
                    <a:pt x="112558" y="18225"/>
                  </a:lnTo>
                  <a:lnTo>
                    <a:pt x="109457" y="15338"/>
                  </a:lnTo>
                  <a:lnTo>
                    <a:pt x="106356" y="12631"/>
                  </a:lnTo>
                  <a:lnTo>
                    <a:pt x="102635" y="9924"/>
                  </a:lnTo>
                  <a:lnTo>
                    <a:pt x="97984" y="7939"/>
                  </a:lnTo>
                  <a:lnTo>
                    <a:pt x="93643" y="5954"/>
                  </a:lnTo>
                  <a:lnTo>
                    <a:pt x="88682" y="4150"/>
                  </a:lnTo>
                  <a:lnTo>
                    <a:pt x="83410" y="2526"/>
                  </a:lnTo>
                  <a:lnTo>
                    <a:pt x="77829" y="1443"/>
                  </a:lnTo>
                  <a:lnTo>
                    <a:pt x="71937" y="541"/>
                  </a:lnTo>
                  <a:lnTo>
                    <a:pt x="66356" y="0"/>
                  </a:lnTo>
                  <a:lnTo>
                    <a:pt x="60155" y="0"/>
                  </a:lnTo>
                  <a:lnTo>
                    <a:pt x="53953" y="0"/>
                  </a:lnTo>
                  <a:lnTo>
                    <a:pt x="47751" y="541"/>
                  </a:lnTo>
                  <a:lnTo>
                    <a:pt x="42170" y="1443"/>
                  </a:lnTo>
                  <a:lnTo>
                    <a:pt x="36589" y="2526"/>
                  </a:lnTo>
                  <a:lnTo>
                    <a:pt x="31317" y="4150"/>
                  </a:lnTo>
                  <a:lnTo>
                    <a:pt x="26666" y="5954"/>
                  </a:lnTo>
                  <a:lnTo>
                    <a:pt x="21705" y="7939"/>
                  </a:lnTo>
                  <a:lnTo>
                    <a:pt x="17674" y="9924"/>
                  </a:lnTo>
                  <a:lnTo>
                    <a:pt x="13643" y="12631"/>
                  </a:lnTo>
                  <a:lnTo>
                    <a:pt x="10232" y="15338"/>
                  </a:lnTo>
                  <a:lnTo>
                    <a:pt x="7131" y="18225"/>
                  </a:lnTo>
                  <a:lnTo>
                    <a:pt x="4961" y="21293"/>
                  </a:lnTo>
                  <a:lnTo>
                    <a:pt x="2790" y="24360"/>
                  </a:lnTo>
                  <a:lnTo>
                    <a:pt x="1550" y="27789"/>
                  </a:lnTo>
                  <a:lnTo>
                    <a:pt x="620" y="31398"/>
                  </a:lnTo>
                  <a:lnTo>
                    <a:pt x="0" y="34827"/>
                  </a:lnTo>
                  <a:lnTo>
                    <a:pt x="0" y="37714"/>
                  </a:lnTo>
                  <a:lnTo>
                    <a:pt x="930" y="40601"/>
                  </a:lnTo>
                  <a:lnTo>
                    <a:pt x="1860" y="43127"/>
                  </a:lnTo>
                  <a:lnTo>
                    <a:pt x="3100" y="46015"/>
                  </a:lnTo>
                  <a:lnTo>
                    <a:pt x="4961" y="48541"/>
                  </a:lnTo>
                  <a:lnTo>
                    <a:pt x="6821" y="50887"/>
                  </a:lnTo>
                  <a:lnTo>
                    <a:pt x="8992" y="53233"/>
                  </a:lnTo>
                  <a:lnTo>
                    <a:pt x="11472" y="55398"/>
                  </a:lnTo>
                  <a:lnTo>
                    <a:pt x="11472" y="120000"/>
                  </a:lnTo>
                  <a:lnTo>
                    <a:pt x="58914" y="92210"/>
                  </a:lnTo>
                  <a:lnTo>
                    <a:pt x="108217" y="120000"/>
                  </a:lnTo>
                  <a:lnTo>
                    <a:pt x="108217" y="55398"/>
                  </a:lnTo>
                  <a:lnTo>
                    <a:pt x="111007" y="53233"/>
                  </a:lnTo>
                  <a:lnTo>
                    <a:pt x="113178" y="50887"/>
                  </a:lnTo>
                  <a:lnTo>
                    <a:pt x="115348" y="48541"/>
                  </a:lnTo>
                  <a:lnTo>
                    <a:pt x="117209" y="46015"/>
                  </a:lnTo>
                  <a:lnTo>
                    <a:pt x="118449" y="43127"/>
                  </a:lnTo>
                  <a:lnTo>
                    <a:pt x="119379" y="40601"/>
                  </a:lnTo>
                  <a:lnTo>
                    <a:pt x="119689" y="37714"/>
                  </a:lnTo>
                  <a:lnTo>
                    <a:pt x="120000" y="34827"/>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688" name="Shape 688"/>
            <p:cNvSpPr/>
            <p:nvPr/>
          </p:nvSpPr>
          <p:spPr>
            <a:xfrm>
              <a:off x="7262482" y="384396"/>
              <a:ext cx="712800" cy="823800"/>
            </a:xfrm>
            <a:custGeom>
              <a:pathLst>
                <a:path extrusionOk="0" h="120000" w="120000">
                  <a:moveTo>
                    <a:pt x="113768" y="0"/>
                  </a:moveTo>
                  <a:lnTo>
                    <a:pt x="6053" y="0"/>
                  </a:lnTo>
                  <a:lnTo>
                    <a:pt x="4985" y="77"/>
                  </a:lnTo>
                  <a:lnTo>
                    <a:pt x="3649" y="385"/>
                  </a:lnTo>
                  <a:lnTo>
                    <a:pt x="2670" y="847"/>
                  </a:lnTo>
                  <a:lnTo>
                    <a:pt x="1780" y="1464"/>
                  </a:lnTo>
                  <a:lnTo>
                    <a:pt x="979" y="2235"/>
                  </a:lnTo>
                  <a:lnTo>
                    <a:pt x="356" y="3236"/>
                  </a:lnTo>
                  <a:lnTo>
                    <a:pt x="0" y="4238"/>
                  </a:lnTo>
                  <a:lnTo>
                    <a:pt x="0" y="5317"/>
                  </a:lnTo>
                  <a:lnTo>
                    <a:pt x="0" y="114605"/>
                  </a:lnTo>
                  <a:lnTo>
                    <a:pt x="0" y="115684"/>
                  </a:lnTo>
                  <a:lnTo>
                    <a:pt x="356" y="116685"/>
                  </a:lnTo>
                  <a:lnTo>
                    <a:pt x="979" y="117687"/>
                  </a:lnTo>
                  <a:lnTo>
                    <a:pt x="1780" y="118458"/>
                  </a:lnTo>
                  <a:lnTo>
                    <a:pt x="2670" y="119075"/>
                  </a:lnTo>
                  <a:lnTo>
                    <a:pt x="3649" y="119537"/>
                  </a:lnTo>
                  <a:lnTo>
                    <a:pt x="4985" y="119845"/>
                  </a:lnTo>
                  <a:lnTo>
                    <a:pt x="6053" y="120000"/>
                  </a:lnTo>
                  <a:lnTo>
                    <a:pt x="55370" y="120000"/>
                  </a:lnTo>
                  <a:lnTo>
                    <a:pt x="55370" y="115452"/>
                  </a:lnTo>
                  <a:lnTo>
                    <a:pt x="6053" y="115452"/>
                  </a:lnTo>
                  <a:lnTo>
                    <a:pt x="5875" y="115375"/>
                  </a:lnTo>
                  <a:lnTo>
                    <a:pt x="5430" y="115144"/>
                  </a:lnTo>
                  <a:lnTo>
                    <a:pt x="5341" y="114913"/>
                  </a:lnTo>
                  <a:lnTo>
                    <a:pt x="5163" y="114605"/>
                  </a:lnTo>
                  <a:lnTo>
                    <a:pt x="5163" y="5317"/>
                  </a:lnTo>
                  <a:lnTo>
                    <a:pt x="5341" y="5009"/>
                  </a:lnTo>
                  <a:lnTo>
                    <a:pt x="5430" y="4778"/>
                  </a:lnTo>
                  <a:lnTo>
                    <a:pt x="5875" y="4547"/>
                  </a:lnTo>
                  <a:lnTo>
                    <a:pt x="6053" y="4470"/>
                  </a:lnTo>
                  <a:lnTo>
                    <a:pt x="113768" y="4470"/>
                  </a:lnTo>
                  <a:lnTo>
                    <a:pt x="114213" y="4547"/>
                  </a:lnTo>
                  <a:lnTo>
                    <a:pt x="114391" y="4778"/>
                  </a:lnTo>
                  <a:lnTo>
                    <a:pt x="114658" y="5009"/>
                  </a:lnTo>
                  <a:lnTo>
                    <a:pt x="114836" y="5317"/>
                  </a:lnTo>
                  <a:lnTo>
                    <a:pt x="114836" y="114605"/>
                  </a:lnTo>
                  <a:lnTo>
                    <a:pt x="114658" y="114913"/>
                  </a:lnTo>
                  <a:lnTo>
                    <a:pt x="114391" y="115144"/>
                  </a:lnTo>
                  <a:lnTo>
                    <a:pt x="114213" y="115375"/>
                  </a:lnTo>
                  <a:lnTo>
                    <a:pt x="113768" y="115452"/>
                  </a:lnTo>
                  <a:lnTo>
                    <a:pt x="92403" y="115452"/>
                  </a:lnTo>
                  <a:lnTo>
                    <a:pt x="92403" y="120000"/>
                  </a:lnTo>
                  <a:lnTo>
                    <a:pt x="113768" y="120000"/>
                  </a:lnTo>
                  <a:lnTo>
                    <a:pt x="115014" y="119845"/>
                  </a:lnTo>
                  <a:lnTo>
                    <a:pt x="116172" y="119537"/>
                  </a:lnTo>
                  <a:lnTo>
                    <a:pt x="117329" y="119075"/>
                  </a:lnTo>
                  <a:lnTo>
                    <a:pt x="118219" y="118458"/>
                  </a:lnTo>
                  <a:lnTo>
                    <a:pt x="119020" y="117687"/>
                  </a:lnTo>
                  <a:lnTo>
                    <a:pt x="119465" y="116685"/>
                  </a:lnTo>
                  <a:lnTo>
                    <a:pt x="119910" y="115684"/>
                  </a:lnTo>
                  <a:lnTo>
                    <a:pt x="120000" y="114605"/>
                  </a:lnTo>
                  <a:lnTo>
                    <a:pt x="120000" y="5317"/>
                  </a:lnTo>
                  <a:lnTo>
                    <a:pt x="119910" y="4238"/>
                  </a:lnTo>
                  <a:lnTo>
                    <a:pt x="119465" y="3236"/>
                  </a:lnTo>
                  <a:lnTo>
                    <a:pt x="119020" y="2235"/>
                  </a:lnTo>
                  <a:lnTo>
                    <a:pt x="118219" y="1464"/>
                  </a:lnTo>
                  <a:lnTo>
                    <a:pt x="117329" y="847"/>
                  </a:lnTo>
                  <a:lnTo>
                    <a:pt x="116172" y="385"/>
                  </a:lnTo>
                  <a:lnTo>
                    <a:pt x="115014" y="77"/>
                  </a:lnTo>
                  <a:lnTo>
                    <a:pt x="113768" y="0"/>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689" name="Shape 689"/>
            <p:cNvSpPr/>
            <p:nvPr/>
          </p:nvSpPr>
          <p:spPr>
            <a:xfrm>
              <a:off x="7345032" y="468535"/>
              <a:ext cx="549300" cy="663600"/>
            </a:xfrm>
            <a:custGeom>
              <a:pathLst>
                <a:path extrusionOk="0" h="120000" w="120000">
                  <a:moveTo>
                    <a:pt x="120000" y="113296"/>
                  </a:moveTo>
                  <a:lnTo>
                    <a:pt x="120000" y="6703"/>
                  </a:lnTo>
                  <a:lnTo>
                    <a:pt x="119769" y="5363"/>
                  </a:lnTo>
                  <a:lnTo>
                    <a:pt x="119307" y="4118"/>
                  </a:lnTo>
                  <a:lnTo>
                    <a:pt x="118614" y="2873"/>
                  </a:lnTo>
                  <a:lnTo>
                    <a:pt x="117690" y="1915"/>
                  </a:lnTo>
                  <a:lnTo>
                    <a:pt x="116535" y="1149"/>
                  </a:lnTo>
                  <a:lnTo>
                    <a:pt x="115033" y="574"/>
                  </a:lnTo>
                  <a:lnTo>
                    <a:pt x="113532" y="191"/>
                  </a:lnTo>
                  <a:lnTo>
                    <a:pt x="111915" y="0"/>
                  </a:lnTo>
                  <a:lnTo>
                    <a:pt x="7853" y="0"/>
                  </a:lnTo>
                  <a:lnTo>
                    <a:pt x="6352" y="191"/>
                  </a:lnTo>
                  <a:lnTo>
                    <a:pt x="4735" y="574"/>
                  </a:lnTo>
                  <a:lnTo>
                    <a:pt x="3464" y="1149"/>
                  </a:lnTo>
                  <a:lnTo>
                    <a:pt x="2309" y="1915"/>
                  </a:lnTo>
                  <a:lnTo>
                    <a:pt x="1270" y="2873"/>
                  </a:lnTo>
                  <a:lnTo>
                    <a:pt x="461" y="4118"/>
                  </a:lnTo>
                  <a:lnTo>
                    <a:pt x="115" y="5363"/>
                  </a:lnTo>
                  <a:lnTo>
                    <a:pt x="0" y="6703"/>
                  </a:lnTo>
                  <a:lnTo>
                    <a:pt x="0" y="113296"/>
                  </a:lnTo>
                  <a:lnTo>
                    <a:pt x="115" y="114636"/>
                  </a:lnTo>
                  <a:lnTo>
                    <a:pt x="461" y="115881"/>
                  </a:lnTo>
                  <a:lnTo>
                    <a:pt x="1270" y="117126"/>
                  </a:lnTo>
                  <a:lnTo>
                    <a:pt x="2309" y="118084"/>
                  </a:lnTo>
                  <a:lnTo>
                    <a:pt x="3464" y="118850"/>
                  </a:lnTo>
                  <a:lnTo>
                    <a:pt x="4735" y="119425"/>
                  </a:lnTo>
                  <a:lnTo>
                    <a:pt x="6352" y="119808"/>
                  </a:lnTo>
                  <a:lnTo>
                    <a:pt x="7853" y="120000"/>
                  </a:lnTo>
                  <a:lnTo>
                    <a:pt x="53705" y="120000"/>
                  </a:lnTo>
                  <a:lnTo>
                    <a:pt x="53705" y="114349"/>
                  </a:lnTo>
                  <a:lnTo>
                    <a:pt x="7853" y="114349"/>
                  </a:lnTo>
                  <a:lnTo>
                    <a:pt x="7507" y="114253"/>
                  </a:lnTo>
                  <a:lnTo>
                    <a:pt x="7045" y="114158"/>
                  </a:lnTo>
                  <a:lnTo>
                    <a:pt x="6814" y="113679"/>
                  </a:lnTo>
                  <a:lnTo>
                    <a:pt x="6698" y="113296"/>
                  </a:lnTo>
                  <a:lnTo>
                    <a:pt x="6698" y="6703"/>
                  </a:lnTo>
                  <a:lnTo>
                    <a:pt x="6814" y="6320"/>
                  </a:lnTo>
                  <a:lnTo>
                    <a:pt x="7045" y="6033"/>
                  </a:lnTo>
                  <a:lnTo>
                    <a:pt x="7507" y="5746"/>
                  </a:lnTo>
                  <a:lnTo>
                    <a:pt x="7853" y="5650"/>
                  </a:lnTo>
                  <a:lnTo>
                    <a:pt x="111915" y="5650"/>
                  </a:lnTo>
                  <a:lnTo>
                    <a:pt x="112377" y="5746"/>
                  </a:lnTo>
                  <a:lnTo>
                    <a:pt x="112723" y="6033"/>
                  </a:lnTo>
                  <a:lnTo>
                    <a:pt x="113070" y="6320"/>
                  </a:lnTo>
                  <a:lnTo>
                    <a:pt x="113185" y="6703"/>
                  </a:lnTo>
                  <a:lnTo>
                    <a:pt x="113185" y="113296"/>
                  </a:lnTo>
                  <a:lnTo>
                    <a:pt x="113070" y="113679"/>
                  </a:lnTo>
                  <a:lnTo>
                    <a:pt x="112723" y="114158"/>
                  </a:lnTo>
                  <a:lnTo>
                    <a:pt x="112377" y="114253"/>
                  </a:lnTo>
                  <a:lnTo>
                    <a:pt x="111915" y="114349"/>
                  </a:lnTo>
                  <a:lnTo>
                    <a:pt x="101751" y="114349"/>
                  </a:lnTo>
                  <a:lnTo>
                    <a:pt x="101751" y="120000"/>
                  </a:lnTo>
                  <a:lnTo>
                    <a:pt x="111915" y="120000"/>
                  </a:lnTo>
                  <a:lnTo>
                    <a:pt x="113532" y="119808"/>
                  </a:lnTo>
                  <a:lnTo>
                    <a:pt x="115033" y="119425"/>
                  </a:lnTo>
                  <a:lnTo>
                    <a:pt x="116535" y="118850"/>
                  </a:lnTo>
                  <a:lnTo>
                    <a:pt x="117690" y="118084"/>
                  </a:lnTo>
                  <a:lnTo>
                    <a:pt x="118614" y="117126"/>
                  </a:lnTo>
                  <a:lnTo>
                    <a:pt x="119307" y="115881"/>
                  </a:lnTo>
                  <a:lnTo>
                    <a:pt x="119769" y="114636"/>
                  </a:lnTo>
                  <a:lnTo>
                    <a:pt x="120000" y="113296"/>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grpSp>
      <p:grpSp>
        <p:nvGrpSpPr>
          <p:cNvPr id="690" name="Shape 690"/>
          <p:cNvGrpSpPr/>
          <p:nvPr/>
        </p:nvGrpSpPr>
        <p:grpSpPr>
          <a:xfrm>
            <a:off x="5870767" y="2854750"/>
            <a:ext cx="228530" cy="355750"/>
            <a:chOff x="3806494" y="1952847"/>
            <a:chExt cx="568200" cy="979487"/>
          </a:xfrm>
        </p:grpSpPr>
        <p:sp>
          <p:nvSpPr>
            <p:cNvPr id="691" name="Shape 691"/>
            <p:cNvSpPr/>
            <p:nvPr/>
          </p:nvSpPr>
          <p:spPr>
            <a:xfrm>
              <a:off x="3806494" y="2136997"/>
              <a:ext cx="568200" cy="611100"/>
            </a:xfrm>
            <a:custGeom>
              <a:pathLst>
                <a:path extrusionOk="0" h="120000" w="120000">
                  <a:moveTo>
                    <a:pt x="80820" y="81832"/>
                  </a:moveTo>
                  <a:lnTo>
                    <a:pt x="80820" y="81832"/>
                  </a:lnTo>
                  <a:lnTo>
                    <a:pt x="78582" y="84736"/>
                  </a:lnTo>
                  <a:lnTo>
                    <a:pt x="77238" y="86292"/>
                  </a:lnTo>
                  <a:lnTo>
                    <a:pt x="76007" y="87433"/>
                  </a:lnTo>
                  <a:lnTo>
                    <a:pt x="74664" y="88470"/>
                  </a:lnTo>
                  <a:lnTo>
                    <a:pt x="73320" y="89196"/>
                  </a:lnTo>
                  <a:lnTo>
                    <a:pt x="71641" y="89818"/>
                  </a:lnTo>
                  <a:lnTo>
                    <a:pt x="70746" y="89922"/>
                  </a:lnTo>
                  <a:lnTo>
                    <a:pt x="69962" y="89922"/>
                  </a:lnTo>
                  <a:lnTo>
                    <a:pt x="68171" y="89922"/>
                  </a:lnTo>
                  <a:lnTo>
                    <a:pt x="66940" y="89611"/>
                  </a:lnTo>
                  <a:lnTo>
                    <a:pt x="65485" y="89196"/>
                  </a:lnTo>
                  <a:lnTo>
                    <a:pt x="64365" y="88781"/>
                  </a:lnTo>
                  <a:lnTo>
                    <a:pt x="62910" y="88159"/>
                  </a:lnTo>
                  <a:lnTo>
                    <a:pt x="61679" y="87847"/>
                  </a:lnTo>
                  <a:lnTo>
                    <a:pt x="60111" y="87433"/>
                  </a:lnTo>
                  <a:lnTo>
                    <a:pt x="58097" y="87433"/>
                  </a:lnTo>
                  <a:lnTo>
                    <a:pt x="56194" y="87433"/>
                  </a:lnTo>
                  <a:lnTo>
                    <a:pt x="54626" y="87744"/>
                  </a:lnTo>
                  <a:lnTo>
                    <a:pt x="53171" y="88159"/>
                  </a:lnTo>
                  <a:lnTo>
                    <a:pt x="51940" y="88573"/>
                  </a:lnTo>
                  <a:lnTo>
                    <a:pt x="49365" y="89611"/>
                  </a:lnTo>
                  <a:lnTo>
                    <a:pt x="47910" y="89922"/>
                  </a:lnTo>
                  <a:lnTo>
                    <a:pt x="46343" y="90129"/>
                  </a:lnTo>
                  <a:lnTo>
                    <a:pt x="45559" y="90129"/>
                  </a:lnTo>
                  <a:lnTo>
                    <a:pt x="44776" y="89922"/>
                  </a:lnTo>
                  <a:lnTo>
                    <a:pt x="43992" y="89611"/>
                  </a:lnTo>
                  <a:lnTo>
                    <a:pt x="43208" y="89299"/>
                  </a:lnTo>
                  <a:lnTo>
                    <a:pt x="41529" y="88573"/>
                  </a:lnTo>
                  <a:lnTo>
                    <a:pt x="40186" y="87433"/>
                  </a:lnTo>
                  <a:lnTo>
                    <a:pt x="38843" y="86084"/>
                  </a:lnTo>
                  <a:lnTo>
                    <a:pt x="37611" y="84736"/>
                  </a:lnTo>
                  <a:lnTo>
                    <a:pt x="35149" y="81624"/>
                  </a:lnTo>
                  <a:lnTo>
                    <a:pt x="34141" y="80069"/>
                  </a:lnTo>
                  <a:lnTo>
                    <a:pt x="33022" y="78305"/>
                  </a:lnTo>
                  <a:lnTo>
                    <a:pt x="32014" y="76542"/>
                  </a:lnTo>
                  <a:lnTo>
                    <a:pt x="31007" y="74468"/>
                  </a:lnTo>
                  <a:lnTo>
                    <a:pt x="30223" y="72394"/>
                  </a:lnTo>
                  <a:lnTo>
                    <a:pt x="29440" y="70319"/>
                  </a:lnTo>
                  <a:lnTo>
                    <a:pt x="28880" y="68038"/>
                  </a:lnTo>
                  <a:lnTo>
                    <a:pt x="28320" y="65756"/>
                  </a:lnTo>
                  <a:lnTo>
                    <a:pt x="27985" y="63474"/>
                  </a:lnTo>
                  <a:lnTo>
                    <a:pt x="27761" y="61296"/>
                  </a:lnTo>
                  <a:lnTo>
                    <a:pt x="27761" y="58910"/>
                  </a:lnTo>
                  <a:lnTo>
                    <a:pt x="27873" y="56732"/>
                  </a:lnTo>
                  <a:lnTo>
                    <a:pt x="28320" y="54554"/>
                  </a:lnTo>
                  <a:lnTo>
                    <a:pt x="28880" y="52480"/>
                  </a:lnTo>
                  <a:lnTo>
                    <a:pt x="29664" y="50406"/>
                  </a:lnTo>
                  <a:lnTo>
                    <a:pt x="30783" y="48435"/>
                  </a:lnTo>
                  <a:lnTo>
                    <a:pt x="32014" y="46672"/>
                  </a:lnTo>
                  <a:lnTo>
                    <a:pt x="33470" y="45012"/>
                  </a:lnTo>
                  <a:lnTo>
                    <a:pt x="35149" y="43560"/>
                  </a:lnTo>
                  <a:lnTo>
                    <a:pt x="36940" y="42420"/>
                  </a:lnTo>
                  <a:lnTo>
                    <a:pt x="38843" y="41486"/>
                  </a:lnTo>
                  <a:lnTo>
                    <a:pt x="41082" y="40760"/>
                  </a:lnTo>
                  <a:lnTo>
                    <a:pt x="43208" y="40345"/>
                  </a:lnTo>
                  <a:lnTo>
                    <a:pt x="45447" y="40138"/>
                  </a:lnTo>
                  <a:lnTo>
                    <a:pt x="47126" y="40138"/>
                  </a:lnTo>
                  <a:lnTo>
                    <a:pt x="48694" y="40656"/>
                  </a:lnTo>
                  <a:lnTo>
                    <a:pt x="50485" y="41071"/>
                  </a:lnTo>
                  <a:lnTo>
                    <a:pt x="51940" y="41486"/>
                  </a:lnTo>
                  <a:lnTo>
                    <a:pt x="54850" y="42523"/>
                  </a:lnTo>
                  <a:lnTo>
                    <a:pt x="56082" y="43042"/>
                  </a:lnTo>
                  <a:lnTo>
                    <a:pt x="57201" y="43042"/>
                  </a:lnTo>
                  <a:lnTo>
                    <a:pt x="58320" y="42834"/>
                  </a:lnTo>
                  <a:lnTo>
                    <a:pt x="59776" y="42523"/>
                  </a:lnTo>
                  <a:lnTo>
                    <a:pt x="63134" y="41382"/>
                  </a:lnTo>
                  <a:lnTo>
                    <a:pt x="64813" y="40760"/>
                  </a:lnTo>
                  <a:lnTo>
                    <a:pt x="66716" y="40345"/>
                  </a:lnTo>
                  <a:lnTo>
                    <a:pt x="68843" y="40034"/>
                  </a:lnTo>
                  <a:lnTo>
                    <a:pt x="69738" y="39930"/>
                  </a:lnTo>
                  <a:lnTo>
                    <a:pt x="70858" y="40034"/>
                  </a:lnTo>
                  <a:lnTo>
                    <a:pt x="71865" y="40034"/>
                  </a:lnTo>
                  <a:lnTo>
                    <a:pt x="73320" y="40138"/>
                  </a:lnTo>
                  <a:lnTo>
                    <a:pt x="74888" y="40656"/>
                  </a:lnTo>
                  <a:lnTo>
                    <a:pt x="76679" y="41175"/>
                  </a:lnTo>
                  <a:lnTo>
                    <a:pt x="78582" y="42005"/>
                  </a:lnTo>
                  <a:lnTo>
                    <a:pt x="80485" y="43146"/>
                  </a:lnTo>
                  <a:lnTo>
                    <a:pt x="81268" y="43872"/>
                  </a:lnTo>
                  <a:lnTo>
                    <a:pt x="82164" y="44598"/>
                  </a:lnTo>
                  <a:lnTo>
                    <a:pt x="83171" y="45531"/>
                  </a:lnTo>
                  <a:lnTo>
                    <a:pt x="83955" y="46568"/>
                  </a:lnTo>
                  <a:lnTo>
                    <a:pt x="82500" y="47398"/>
                  </a:lnTo>
                  <a:lnTo>
                    <a:pt x="81268" y="48435"/>
                  </a:lnTo>
                  <a:lnTo>
                    <a:pt x="79813" y="49783"/>
                  </a:lnTo>
                  <a:lnTo>
                    <a:pt x="78582" y="51547"/>
                  </a:lnTo>
                  <a:lnTo>
                    <a:pt x="77910" y="52584"/>
                  </a:lnTo>
                  <a:lnTo>
                    <a:pt x="77238" y="53621"/>
                  </a:lnTo>
                  <a:lnTo>
                    <a:pt x="76791" y="54969"/>
                  </a:lnTo>
                  <a:lnTo>
                    <a:pt x="76455" y="56318"/>
                  </a:lnTo>
                  <a:lnTo>
                    <a:pt x="76343" y="57562"/>
                  </a:lnTo>
                  <a:lnTo>
                    <a:pt x="76119" y="59118"/>
                  </a:lnTo>
                  <a:lnTo>
                    <a:pt x="76343" y="60985"/>
                  </a:lnTo>
                  <a:lnTo>
                    <a:pt x="76679" y="62644"/>
                  </a:lnTo>
                  <a:lnTo>
                    <a:pt x="77126" y="64096"/>
                  </a:lnTo>
                  <a:lnTo>
                    <a:pt x="77798" y="65445"/>
                  </a:lnTo>
                  <a:lnTo>
                    <a:pt x="78358" y="66585"/>
                  </a:lnTo>
                  <a:lnTo>
                    <a:pt x="79141" y="67830"/>
                  </a:lnTo>
                  <a:lnTo>
                    <a:pt x="80149" y="68660"/>
                  </a:lnTo>
                  <a:lnTo>
                    <a:pt x="80932" y="69593"/>
                  </a:lnTo>
                  <a:lnTo>
                    <a:pt x="82723" y="70942"/>
                  </a:lnTo>
                  <a:lnTo>
                    <a:pt x="84291" y="71771"/>
                  </a:lnTo>
                  <a:lnTo>
                    <a:pt x="85746" y="72497"/>
                  </a:lnTo>
                  <a:lnTo>
                    <a:pt x="85410" y="73431"/>
                  </a:lnTo>
                  <a:lnTo>
                    <a:pt x="84626" y="75505"/>
                  </a:lnTo>
                  <a:lnTo>
                    <a:pt x="83059" y="78409"/>
                  </a:lnTo>
                  <a:lnTo>
                    <a:pt x="82052" y="80172"/>
                  </a:lnTo>
                  <a:lnTo>
                    <a:pt x="80820" y="81832"/>
                  </a:lnTo>
                  <a:close/>
                  <a:moveTo>
                    <a:pt x="60335" y="29144"/>
                  </a:moveTo>
                  <a:lnTo>
                    <a:pt x="60335" y="29144"/>
                  </a:lnTo>
                  <a:lnTo>
                    <a:pt x="61455" y="28107"/>
                  </a:lnTo>
                  <a:lnTo>
                    <a:pt x="62574" y="27173"/>
                  </a:lnTo>
                  <a:lnTo>
                    <a:pt x="63917" y="26343"/>
                  </a:lnTo>
                  <a:lnTo>
                    <a:pt x="65373" y="25617"/>
                  </a:lnTo>
                  <a:lnTo>
                    <a:pt x="66716" y="24995"/>
                  </a:lnTo>
                  <a:lnTo>
                    <a:pt x="68171" y="24580"/>
                  </a:lnTo>
                  <a:lnTo>
                    <a:pt x="69514" y="24269"/>
                  </a:lnTo>
                  <a:lnTo>
                    <a:pt x="70858" y="24062"/>
                  </a:lnTo>
                  <a:lnTo>
                    <a:pt x="70858" y="25410"/>
                  </a:lnTo>
                  <a:lnTo>
                    <a:pt x="70858" y="26862"/>
                  </a:lnTo>
                  <a:lnTo>
                    <a:pt x="70522" y="28418"/>
                  </a:lnTo>
                  <a:lnTo>
                    <a:pt x="70074" y="29662"/>
                  </a:lnTo>
                  <a:lnTo>
                    <a:pt x="69626" y="31011"/>
                  </a:lnTo>
                  <a:lnTo>
                    <a:pt x="68955" y="32359"/>
                  </a:lnTo>
                  <a:lnTo>
                    <a:pt x="68171" y="33500"/>
                  </a:lnTo>
                  <a:lnTo>
                    <a:pt x="67276" y="34537"/>
                  </a:lnTo>
                  <a:lnTo>
                    <a:pt x="66268" y="35574"/>
                  </a:lnTo>
                  <a:lnTo>
                    <a:pt x="65037" y="36508"/>
                  </a:lnTo>
                  <a:lnTo>
                    <a:pt x="63917" y="37337"/>
                  </a:lnTo>
                  <a:lnTo>
                    <a:pt x="62462" y="38167"/>
                  </a:lnTo>
                  <a:lnTo>
                    <a:pt x="61007" y="38686"/>
                  </a:lnTo>
                  <a:lnTo>
                    <a:pt x="59552" y="38997"/>
                  </a:lnTo>
                  <a:lnTo>
                    <a:pt x="58097" y="39308"/>
                  </a:lnTo>
                  <a:lnTo>
                    <a:pt x="56753" y="39308"/>
                  </a:lnTo>
                  <a:lnTo>
                    <a:pt x="56529" y="37856"/>
                  </a:lnTo>
                  <a:lnTo>
                    <a:pt x="56753" y="36300"/>
                  </a:lnTo>
                  <a:lnTo>
                    <a:pt x="56977" y="35056"/>
                  </a:lnTo>
                  <a:lnTo>
                    <a:pt x="57537" y="33707"/>
                  </a:lnTo>
                  <a:lnTo>
                    <a:pt x="58097" y="32359"/>
                  </a:lnTo>
                  <a:lnTo>
                    <a:pt x="58768" y="31218"/>
                  </a:lnTo>
                  <a:lnTo>
                    <a:pt x="59552" y="29974"/>
                  </a:lnTo>
                  <a:lnTo>
                    <a:pt x="60335" y="29144"/>
                  </a:lnTo>
                  <a:close/>
                  <a:moveTo>
                    <a:pt x="116641" y="27173"/>
                  </a:moveTo>
                  <a:lnTo>
                    <a:pt x="113395" y="27173"/>
                  </a:lnTo>
                  <a:lnTo>
                    <a:pt x="113395" y="18046"/>
                  </a:lnTo>
                  <a:lnTo>
                    <a:pt x="113283" y="16179"/>
                  </a:lnTo>
                  <a:lnTo>
                    <a:pt x="113171" y="14312"/>
                  </a:lnTo>
                  <a:lnTo>
                    <a:pt x="112611" y="12757"/>
                  </a:lnTo>
                  <a:lnTo>
                    <a:pt x="111828" y="10993"/>
                  </a:lnTo>
                  <a:lnTo>
                    <a:pt x="111044" y="9438"/>
                  </a:lnTo>
                  <a:lnTo>
                    <a:pt x="110037" y="7986"/>
                  </a:lnTo>
                  <a:lnTo>
                    <a:pt x="109029" y="6534"/>
                  </a:lnTo>
                  <a:lnTo>
                    <a:pt x="107686" y="5393"/>
                  </a:lnTo>
                  <a:lnTo>
                    <a:pt x="106455" y="4148"/>
                  </a:lnTo>
                  <a:lnTo>
                    <a:pt x="104888" y="3111"/>
                  </a:lnTo>
                  <a:lnTo>
                    <a:pt x="103208" y="2281"/>
                  </a:lnTo>
                  <a:lnTo>
                    <a:pt x="101529" y="1348"/>
                  </a:lnTo>
                  <a:lnTo>
                    <a:pt x="99738" y="726"/>
                  </a:lnTo>
                  <a:lnTo>
                    <a:pt x="97947" y="311"/>
                  </a:lnTo>
                  <a:lnTo>
                    <a:pt x="95932" y="207"/>
                  </a:lnTo>
                  <a:lnTo>
                    <a:pt x="94029" y="0"/>
                  </a:lnTo>
                  <a:lnTo>
                    <a:pt x="19477" y="0"/>
                  </a:lnTo>
                  <a:lnTo>
                    <a:pt x="17462" y="207"/>
                  </a:lnTo>
                  <a:lnTo>
                    <a:pt x="15559" y="311"/>
                  </a:lnTo>
                  <a:lnTo>
                    <a:pt x="13656" y="726"/>
                  </a:lnTo>
                  <a:lnTo>
                    <a:pt x="11977" y="1348"/>
                  </a:lnTo>
                  <a:lnTo>
                    <a:pt x="10186" y="2281"/>
                  </a:lnTo>
                  <a:lnTo>
                    <a:pt x="8619" y="3111"/>
                  </a:lnTo>
                  <a:lnTo>
                    <a:pt x="7164" y="4148"/>
                  </a:lnTo>
                  <a:lnTo>
                    <a:pt x="5708" y="5393"/>
                  </a:lnTo>
                  <a:lnTo>
                    <a:pt x="4477" y="6534"/>
                  </a:lnTo>
                  <a:lnTo>
                    <a:pt x="3358" y="7986"/>
                  </a:lnTo>
                  <a:lnTo>
                    <a:pt x="2350" y="9438"/>
                  </a:lnTo>
                  <a:lnTo>
                    <a:pt x="1567" y="10993"/>
                  </a:lnTo>
                  <a:lnTo>
                    <a:pt x="895" y="12757"/>
                  </a:lnTo>
                  <a:lnTo>
                    <a:pt x="447" y="14312"/>
                  </a:lnTo>
                  <a:lnTo>
                    <a:pt x="111" y="16179"/>
                  </a:lnTo>
                  <a:lnTo>
                    <a:pt x="0" y="18046"/>
                  </a:lnTo>
                  <a:lnTo>
                    <a:pt x="0" y="102057"/>
                  </a:lnTo>
                  <a:lnTo>
                    <a:pt x="111" y="103923"/>
                  </a:lnTo>
                  <a:lnTo>
                    <a:pt x="447" y="105687"/>
                  </a:lnTo>
                  <a:lnTo>
                    <a:pt x="895" y="107346"/>
                  </a:lnTo>
                  <a:lnTo>
                    <a:pt x="1567" y="109109"/>
                  </a:lnTo>
                  <a:lnTo>
                    <a:pt x="2350" y="110561"/>
                  </a:lnTo>
                  <a:lnTo>
                    <a:pt x="3358" y="112117"/>
                  </a:lnTo>
                  <a:lnTo>
                    <a:pt x="4477" y="113569"/>
                  </a:lnTo>
                  <a:lnTo>
                    <a:pt x="5708" y="114710"/>
                  </a:lnTo>
                  <a:lnTo>
                    <a:pt x="7164" y="115955"/>
                  </a:lnTo>
                  <a:lnTo>
                    <a:pt x="8619" y="116992"/>
                  </a:lnTo>
                  <a:lnTo>
                    <a:pt x="10186" y="117821"/>
                  </a:lnTo>
                  <a:lnTo>
                    <a:pt x="11977" y="118755"/>
                  </a:lnTo>
                  <a:lnTo>
                    <a:pt x="13656" y="119273"/>
                  </a:lnTo>
                  <a:lnTo>
                    <a:pt x="15559" y="119792"/>
                  </a:lnTo>
                  <a:lnTo>
                    <a:pt x="17462" y="120000"/>
                  </a:lnTo>
                  <a:lnTo>
                    <a:pt x="19477" y="120000"/>
                  </a:lnTo>
                  <a:lnTo>
                    <a:pt x="94029" y="120000"/>
                  </a:lnTo>
                  <a:lnTo>
                    <a:pt x="95932" y="120000"/>
                  </a:lnTo>
                  <a:lnTo>
                    <a:pt x="97947" y="119792"/>
                  </a:lnTo>
                  <a:lnTo>
                    <a:pt x="99738" y="119273"/>
                  </a:lnTo>
                  <a:lnTo>
                    <a:pt x="101529" y="118755"/>
                  </a:lnTo>
                  <a:lnTo>
                    <a:pt x="103208" y="117821"/>
                  </a:lnTo>
                  <a:lnTo>
                    <a:pt x="104888" y="116992"/>
                  </a:lnTo>
                  <a:lnTo>
                    <a:pt x="106455" y="115955"/>
                  </a:lnTo>
                  <a:lnTo>
                    <a:pt x="107686" y="114710"/>
                  </a:lnTo>
                  <a:lnTo>
                    <a:pt x="109029" y="113569"/>
                  </a:lnTo>
                  <a:lnTo>
                    <a:pt x="110037" y="112117"/>
                  </a:lnTo>
                  <a:lnTo>
                    <a:pt x="111044" y="110561"/>
                  </a:lnTo>
                  <a:lnTo>
                    <a:pt x="111828" y="109109"/>
                  </a:lnTo>
                  <a:lnTo>
                    <a:pt x="112611" y="107346"/>
                  </a:lnTo>
                  <a:lnTo>
                    <a:pt x="113171" y="105687"/>
                  </a:lnTo>
                  <a:lnTo>
                    <a:pt x="113283" y="103923"/>
                  </a:lnTo>
                  <a:lnTo>
                    <a:pt x="113395" y="102057"/>
                  </a:lnTo>
                  <a:lnTo>
                    <a:pt x="113395" y="95419"/>
                  </a:lnTo>
                  <a:lnTo>
                    <a:pt x="116641" y="95419"/>
                  </a:lnTo>
                  <a:lnTo>
                    <a:pt x="117313" y="95211"/>
                  </a:lnTo>
                  <a:lnTo>
                    <a:pt x="117873" y="95004"/>
                  </a:lnTo>
                  <a:lnTo>
                    <a:pt x="118208" y="94485"/>
                  </a:lnTo>
                  <a:lnTo>
                    <a:pt x="118432" y="93967"/>
                  </a:lnTo>
                  <a:lnTo>
                    <a:pt x="118432" y="66897"/>
                  </a:lnTo>
                  <a:lnTo>
                    <a:pt x="118208" y="66274"/>
                  </a:lnTo>
                  <a:lnTo>
                    <a:pt x="117873" y="65859"/>
                  </a:lnTo>
                  <a:lnTo>
                    <a:pt x="117313" y="65445"/>
                  </a:lnTo>
                  <a:lnTo>
                    <a:pt x="116641" y="65445"/>
                  </a:lnTo>
                  <a:lnTo>
                    <a:pt x="113395" y="65445"/>
                  </a:lnTo>
                  <a:lnTo>
                    <a:pt x="113395" y="48124"/>
                  </a:lnTo>
                  <a:lnTo>
                    <a:pt x="116641" y="48124"/>
                  </a:lnTo>
                  <a:lnTo>
                    <a:pt x="117313" y="48020"/>
                  </a:lnTo>
                  <a:lnTo>
                    <a:pt x="117873" y="47917"/>
                  </a:lnTo>
                  <a:lnTo>
                    <a:pt x="118544" y="47605"/>
                  </a:lnTo>
                  <a:lnTo>
                    <a:pt x="118992" y="47294"/>
                  </a:lnTo>
                  <a:lnTo>
                    <a:pt x="119328" y="46879"/>
                  </a:lnTo>
                  <a:lnTo>
                    <a:pt x="119664" y="46257"/>
                  </a:lnTo>
                  <a:lnTo>
                    <a:pt x="119776" y="45842"/>
                  </a:lnTo>
                  <a:lnTo>
                    <a:pt x="120000" y="45220"/>
                  </a:lnTo>
                  <a:lnTo>
                    <a:pt x="120000" y="30181"/>
                  </a:lnTo>
                  <a:lnTo>
                    <a:pt x="119776" y="29559"/>
                  </a:lnTo>
                  <a:lnTo>
                    <a:pt x="119664" y="28936"/>
                  </a:lnTo>
                  <a:lnTo>
                    <a:pt x="119328" y="28418"/>
                  </a:lnTo>
                  <a:lnTo>
                    <a:pt x="118992" y="27899"/>
                  </a:lnTo>
                  <a:lnTo>
                    <a:pt x="118544" y="27692"/>
                  </a:lnTo>
                  <a:lnTo>
                    <a:pt x="117873" y="27381"/>
                  </a:lnTo>
                  <a:lnTo>
                    <a:pt x="117313" y="27173"/>
                  </a:lnTo>
                  <a:lnTo>
                    <a:pt x="116641" y="27173"/>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692" name="Shape 692"/>
            <p:cNvSpPr/>
            <p:nvPr/>
          </p:nvSpPr>
          <p:spPr>
            <a:xfrm>
              <a:off x="3890632" y="1952847"/>
              <a:ext cx="368400" cy="152400"/>
            </a:xfrm>
            <a:custGeom>
              <a:pathLst>
                <a:path extrusionOk="0" h="120000" w="120000">
                  <a:moveTo>
                    <a:pt x="4489" y="120000"/>
                  </a:moveTo>
                  <a:lnTo>
                    <a:pt x="115510" y="120000"/>
                  </a:lnTo>
                  <a:lnTo>
                    <a:pt x="116719" y="120000"/>
                  </a:lnTo>
                  <a:lnTo>
                    <a:pt x="117582" y="119584"/>
                  </a:lnTo>
                  <a:lnTo>
                    <a:pt x="118273" y="118339"/>
                  </a:lnTo>
                  <a:lnTo>
                    <a:pt x="118964" y="116262"/>
                  </a:lnTo>
                  <a:lnTo>
                    <a:pt x="119482" y="114602"/>
                  </a:lnTo>
                  <a:lnTo>
                    <a:pt x="120000" y="112941"/>
                  </a:lnTo>
                  <a:lnTo>
                    <a:pt x="120000" y="110449"/>
                  </a:lnTo>
                  <a:lnTo>
                    <a:pt x="120000" y="108373"/>
                  </a:lnTo>
                  <a:lnTo>
                    <a:pt x="114647" y="23667"/>
                  </a:lnTo>
                  <a:lnTo>
                    <a:pt x="114129" y="19100"/>
                  </a:lnTo>
                  <a:lnTo>
                    <a:pt x="113438" y="14117"/>
                  </a:lnTo>
                  <a:lnTo>
                    <a:pt x="112057" y="10795"/>
                  </a:lnTo>
                  <a:lnTo>
                    <a:pt x="110676" y="7058"/>
                  </a:lnTo>
                  <a:lnTo>
                    <a:pt x="108949" y="4152"/>
                  </a:lnTo>
                  <a:lnTo>
                    <a:pt x="107223" y="1660"/>
                  </a:lnTo>
                  <a:lnTo>
                    <a:pt x="104978" y="830"/>
                  </a:lnTo>
                  <a:lnTo>
                    <a:pt x="103079" y="0"/>
                  </a:lnTo>
                  <a:lnTo>
                    <a:pt x="17093" y="0"/>
                  </a:lnTo>
                  <a:lnTo>
                    <a:pt x="15021" y="830"/>
                  </a:lnTo>
                  <a:lnTo>
                    <a:pt x="13122" y="1660"/>
                  </a:lnTo>
                  <a:lnTo>
                    <a:pt x="11050" y="4152"/>
                  </a:lnTo>
                  <a:lnTo>
                    <a:pt x="9669" y="7058"/>
                  </a:lnTo>
                  <a:lnTo>
                    <a:pt x="8115" y="10795"/>
                  </a:lnTo>
                  <a:lnTo>
                    <a:pt x="6906" y="14117"/>
                  </a:lnTo>
                  <a:lnTo>
                    <a:pt x="5870" y="19100"/>
                  </a:lnTo>
                  <a:lnTo>
                    <a:pt x="5525" y="23667"/>
                  </a:lnTo>
                  <a:lnTo>
                    <a:pt x="0" y="108373"/>
                  </a:lnTo>
                  <a:lnTo>
                    <a:pt x="0" y="110449"/>
                  </a:lnTo>
                  <a:lnTo>
                    <a:pt x="345" y="112941"/>
                  </a:lnTo>
                  <a:lnTo>
                    <a:pt x="517" y="114602"/>
                  </a:lnTo>
                  <a:lnTo>
                    <a:pt x="1035" y="116262"/>
                  </a:lnTo>
                  <a:lnTo>
                    <a:pt x="1726" y="118339"/>
                  </a:lnTo>
                  <a:lnTo>
                    <a:pt x="2589" y="119584"/>
                  </a:lnTo>
                  <a:lnTo>
                    <a:pt x="3453" y="120000"/>
                  </a:lnTo>
                  <a:lnTo>
                    <a:pt x="4489" y="120000"/>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693" name="Shape 693"/>
            <p:cNvSpPr/>
            <p:nvPr/>
          </p:nvSpPr>
          <p:spPr>
            <a:xfrm>
              <a:off x="3890632" y="2779934"/>
              <a:ext cx="368400" cy="152400"/>
            </a:xfrm>
            <a:custGeom>
              <a:pathLst>
                <a:path extrusionOk="0" h="120000" w="120000">
                  <a:moveTo>
                    <a:pt x="115510" y="0"/>
                  </a:moveTo>
                  <a:lnTo>
                    <a:pt x="4489" y="0"/>
                  </a:lnTo>
                  <a:lnTo>
                    <a:pt x="3453" y="0"/>
                  </a:lnTo>
                  <a:lnTo>
                    <a:pt x="2589" y="415"/>
                  </a:lnTo>
                  <a:lnTo>
                    <a:pt x="1726" y="1660"/>
                  </a:lnTo>
                  <a:lnTo>
                    <a:pt x="1035" y="3321"/>
                  </a:lnTo>
                  <a:lnTo>
                    <a:pt x="517" y="5397"/>
                  </a:lnTo>
                  <a:lnTo>
                    <a:pt x="345" y="7058"/>
                  </a:lnTo>
                  <a:lnTo>
                    <a:pt x="0" y="9550"/>
                  </a:lnTo>
                  <a:lnTo>
                    <a:pt x="0" y="11626"/>
                  </a:lnTo>
                  <a:lnTo>
                    <a:pt x="5525" y="96332"/>
                  </a:lnTo>
                  <a:lnTo>
                    <a:pt x="5870" y="100899"/>
                  </a:lnTo>
                  <a:lnTo>
                    <a:pt x="6906" y="105882"/>
                  </a:lnTo>
                  <a:lnTo>
                    <a:pt x="8115" y="109204"/>
                  </a:lnTo>
                  <a:lnTo>
                    <a:pt x="9669" y="112941"/>
                  </a:lnTo>
                  <a:lnTo>
                    <a:pt x="11050" y="115847"/>
                  </a:lnTo>
                  <a:lnTo>
                    <a:pt x="13122" y="117923"/>
                  </a:lnTo>
                  <a:lnTo>
                    <a:pt x="15021" y="119169"/>
                  </a:lnTo>
                  <a:lnTo>
                    <a:pt x="17093" y="120000"/>
                  </a:lnTo>
                  <a:lnTo>
                    <a:pt x="103079" y="120000"/>
                  </a:lnTo>
                  <a:lnTo>
                    <a:pt x="104978" y="119169"/>
                  </a:lnTo>
                  <a:lnTo>
                    <a:pt x="107223" y="117923"/>
                  </a:lnTo>
                  <a:lnTo>
                    <a:pt x="108949" y="115847"/>
                  </a:lnTo>
                  <a:lnTo>
                    <a:pt x="110676" y="112941"/>
                  </a:lnTo>
                  <a:lnTo>
                    <a:pt x="112057" y="109204"/>
                  </a:lnTo>
                  <a:lnTo>
                    <a:pt x="113438" y="105882"/>
                  </a:lnTo>
                  <a:lnTo>
                    <a:pt x="114129" y="100899"/>
                  </a:lnTo>
                  <a:lnTo>
                    <a:pt x="114647" y="96332"/>
                  </a:lnTo>
                  <a:lnTo>
                    <a:pt x="120000" y="11626"/>
                  </a:lnTo>
                  <a:lnTo>
                    <a:pt x="120000" y="9550"/>
                  </a:lnTo>
                  <a:lnTo>
                    <a:pt x="120000" y="7058"/>
                  </a:lnTo>
                  <a:lnTo>
                    <a:pt x="119482" y="5397"/>
                  </a:lnTo>
                  <a:lnTo>
                    <a:pt x="118964" y="3321"/>
                  </a:lnTo>
                  <a:lnTo>
                    <a:pt x="118273" y="1660"/>
                  </a:lnTo>
                  <a:lnTo>
                    <a:pt x="117582" y="415"/>
                  </a:lnTo>
                  <a:lnTo>
                    <a:pt x="116719" y="0"/>
                  </a:lnTo>
                  <a:lnTo>
                    <a:pt x="115510" y="0"/>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grpSp>
      <p:grpSp>
        <p:nvGrpSpPr>
          <p:cNvPr id="694" name="Shape 694"/>
          <p:cNvGrpSpPr/>
          <p:nvPr/>
        </p:nvGrpSpPr>
        <p:grpSpPr>
          <a:xfrm>
            <a:off x="6969467" y="2849075"/>
            <a:ext cx="411221" cy="370108"/>
            <a:chOff x="5173332" y="1968722"/>
            <a:chExt cx="917700" cy="917700"/>
          </a:xfrm>
        </p:grpSpPr>
        <p:sp>
          <p:nvSpPr>
            <p:cNvPr id="695" name="Shape 695"/>
            <p:cNvSpPr/>
            <p:nvPr/>
          </p:nvSpPr>
          <p:spPr>
            <a:xfrm>
              <a:off x="5613069" y="2733897"/>
              <a:ext cx="38100" cy="39600"/>
            </a:xfrm>
            <a:custGeom>
              <a:pathLst>
                <a:path extrusionOk="0" h="120000" w="120000">
                  <a:moveTo>
                    <a:pt x="61666" y="0"/>
                  </a:moveTo>
                  <a:lnTo>
                    <a:pt x="61666" y="0"/>
                  </a:lnTo>
                  <a:lnTo>
                    <a:pt x="46666" y="0"/>
                  </a:lnTo>
                  <a:lnTo>
                    <a:pt x="35000" y="3287"/>
                  </a:lnTo>
                  <a:lnTo>
                    <a:pt x="25000" y="9863"/>
                  </a:lnTo>
                  <a:lnTo>
                    <a:pt x="16666" y="16438"/>
                  </a:lnTo>
                  <a:lnTo>
                    <a:pt x="8333" y="24657"/>
                  </a:lnTo>
                  <a:lnTo>
                    <a:pt x="5000" y="36164"/>
                  </a:lnTo>
                  <a:lnTo>
                    <a:pt x="0" y="47671"/>
                  </a:lnTo>
                  <a:lnTo>
                    <a:pt x="0" y="59178"/>
                  </a:lnTo>
                  <a:lnTo>
                    <a:pt x="0" y="73972"/>
                  </a:lnTo>
                  <a:lnTo>
                    <a:pt x="5000" y="82191"/>
                  </a:lnTo>
                  <a:lnTo>
                    <a:pt x="8333" y="93698"/>
                  </a:lnTo>
                  <a:lnTo>
                    <a:pt x="16666" y="103561"/>
                  </a:lnTo>
                  <a:lnTo>
                    <a:pt x="25000" y="110136"/>
                  </a:lnTo>
                  <a:lnTo>
                    <a:pt x="35000" y="115068"/>
                  </a:lnTo>
                  <a:lnTo>
                    <a:pt x="46666" y="118356"/>
                  </a:lnTo>
                  <a:lnTo>
                    <a:pt x="61666" y="119999"/>
                  </a:lnTo>
                  <a:lnTo>
                    <a:pt x="73333" y="118356"/>
                  </a:lnTo>
                  <a:lnTo>
                    <a:pt x="85000" y="115068"/>
                  </a:lnTo>
                  <a:lnTo>
                    <a:pt x="95000" y="110136"/>
                  </a:lnTo>
                  <a:lnTo>
                    <a:pt x="103333" y="103561"/>
                  </a:lnTo>
                  <a:lnTo>
                    <a:pt x="111666" y="93698"/>
                  </a:lnTo>
                  <a:lnTo>
                    <a:pt x="116666" y="82191"/>
                  </a:lnTo>
                  <a:lnTo>
                    <a:pt x="120000" y="73972"/>
                  </a:lnTo>
                  <a:lnTo>
                    <a:pt x="120000" y="59178"/>
                  </a:lnTo>
                  <a:lnTo>
                    <a:pt x="120000" y="47671"/>
                  </a:lnTo>
                  <a:lnTo>
                    <a:pt x="116666" y="36164"/>
                  </a:lnTo>
                  <a:lnTo>
                    <a:pt x="111666" y="24657"/>
                  </a:lnTo>
                  <a:lnTo>
                    <a:pt x="103333" y="16438"/>
                  </a:lnTo>
                  <a:lnTo>
                    <a:pt x="95000" y="9863"/>
                  </a:lnTo>
                  <a:lnTo>
                    <a:pt x="85000" y="3287"/>
                  </a:lnTo>
                  <a:lnTo>
                    <a:pt x="73333" y="0"/>
                  </a:lnTo>
                  <a:lnTo>
                    <a:pt x="61666" y="0"/>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696" name="Shape 696"/>
            <p:cNvSpPr/>
            <p:nvPr/>
          </p:nvSpPr>
          <p:spPr>
            <a:xfrm>
              <a:off x="5654344" y="2733897"/>
              <a:ext cx="39600" cy="39600"/>
            </a:xfrm>
            <a:custGeom>
              <a:pathLst>
                <a:path extrusionOk="0" h="120000" w="120000">
                  <a:moveTo>
                    <a:pt x="60000" y="0"/>
                  </a:moveTo>
                  <a:lnTo>
                    <a:pt x="60000" y="0"/>
                  </a:lnTo>
                  <a:lnTo>
                    <a:pt x="47027" y="0"/>
                  </a:lnTo>
                  <a:lnTo>
                    <a:pt x="35675" y="3287"/>
                  </a:lnTo>
                  <a:lnTo>
                    <a:pt x="24324" y="9863"/>
                  </a:lnTo>
                  <a:lnTo>
                    <a:pt x="17837" y="16438"/>
                  </a:lnTo>
                  <a:lnTo>
                    <a:pt x="11351" y="24657"/>
                  </a:lnTo>
                  <a:lnTo>
                    <a:pt x="3243" y="36164"/>
                  </a:lnTo>
                  <a:lnTo>
                    <a:pt x="1621" y="47671"/>
                  </a:lnTo>
                  <a:lnTo>
                    <a:pt x="0" y="59178"/>
                  </a:lnTo>
                  <a:lnTo>
                    <a:pt x="1621" y="73972"/>
                  </a:lnTo>
                  <a:lnTo>
                    <a:pt x="3243" y="82191"/>
                  </a:lnTo>
                  <a:lnTo>
                    <a:pt x="11351" y="93698"/>
                  </a:lnTo>
                  <a:lnTo>
                    <a:pt x="17837" y="103561"/>
                  </a:lnTo>
                  <a:lnTo>
                    <a:pt x="24324" y="110136"/>
                  </a:lnTo>
                  <a:lnTo>
                    <a:pt x="35675" y="115068"/>
                  </a:lnTo>
                  <a:lnTo>
                    <a:pt x="47027" y="118356"/>
                  </a:lnTo>
                  <a:lnTo>
                    <a:pt x="60000" y="119999"/>
                  </a:lnTo>
                  <a:lnTo>
                    <a:pt x="71351" y="118356"/>
                  </a:lnTo>
                  <a:lnTo>
                    <a:pt x="82702" y="115068"/>
                  </a:lnTo>
                  <a:lnTo>
                    <a:pt x="94054" y="110136"/>
                  </a:lnTo>
                  <a:lnTo>
                    <a:pt x="100540" y="103561"/>
                  </a:lnTo>
                  <a:lnTo>
                    <a:pt x="107027" y="93698"/>
                  </a:lnTo>
                  <a:lnTo>
                    <a:pt x="115135" y="82191"/>
                  </a:lnTo>
                  <a:lnTo>
                    <a:pt x="116756" y="73972"/>
                  </a:lnTo>
                  <a:lnTo>
                    <a:pt x="120000" y="59178"/>
                  </a:lnTo>
                  <a:lnTo>
                    <a:pt x="116756" y="47671"/>
                  </a:lnTo>
                  <a:lnTo>
                    <a:pt x="115135" y="36164"/>
                  </a:lnTo>
                  <a:lnTo>
                    <a:pt x="107027" y="24657"/>
                  </a:lnTo>
                  <a:lnTo>
                    <a:pt x="100540" y="16438"/>
                  </a:lnTo>
                  <a:lnTo>
                    <a:pt x="94054" y="9863"/>
                  </a:lnTo>
                  <a:lnTo>
                    <a:pt x="82702" y="3287"/>
                  </a:lnTo>
                  <a:lnTo>
                    <a:pt x="71351" y="0"/>
                  </a:lnTo>
                  <a:lnTo>
                    <a:pt x="60000" y="0"/>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697" name="Shape 697"/>
            <p:cNvSpPr/>
            <p:nvPr/>
          </p:nvSpPr>
          <p:spPr>
            <a:xfrm>
              <a:off x="5570207" y="2733897"/>
              <a:ext cx="38100" cy="39600"/>
            </a:xfrm>
            <a:custGeom>
              <a:pathLst>
                <a:path extrusionOk="0" h="120000" w="120000">
                  <a:moveTo>
                    <a:pt x="59178" y="0"/>
                  </a:moveTo>
                  <a:lnTo>
                    <a:pt x="59178" y="0"/>
                  </a:lnTo>
                  <a:lnTo>
                    <a:pt x="47671" y="0"/>
                  </a:lnTo>
                  <a:lnTo>
                    <a:pt x="34520" y="3287"/>
                  </a:lnTo>
                  <a:lnTo>
                    <a:pt x="23013" y="9863"/>
                  </a:lnTo>
                  <a:lnTo>
                    <a:pt x="16438" y="16438"/>
                  </a:lnTo>
                  <a:lnTo>
                    <a:pt x="9863" y="24657"/>
                  </a:lnTo>
                  <a:lnTo>
                    <a:pt x="3287" y="36164"/>
                  </a:lnTo>
                  <a:lnTo>
                    <a:pt x="0" y="47671"/>
                  </a:lnTo>
                  <a:lnTo>
                    <a:pt x="0" y="59178"/>
                  </a:lnTo>
                  <a:lnTo>
                    <a:pt x="0" y="73972"/>
                  </a:lnTo>
                  <a:lnTo>
                    <a:pt x="3287" y="82191"/>
                  </a:lnTo>
                  <a:lnTo>
                    <a:pt x="9863" y="93698"/>
                  </a:lnTo>
                  <a:lnTo>
                    <a:pt x="16438" y="103561"/>
                  </a:lnTo>
                  <a:lnTo>
                    <a:pt x="23013" y="110136"/>
                  </a:lnTo>
                  <a:lnTo>
                    <a:pt x="34520" y="115068"/>
                  </a:lnTo>
                  <a:lnTo>
                    <a:pt x="47671" y="118356"/>
                  </a:lnTo>
                  <a:lnTo>
                    <a:pt x="59178" y="119999"/>
                  </a:lnTo>
                  <a:lnTo>
                    <a:pt x="70684" y="118356"/>
                  </a:lnTo>
                  <a:lnTo>
                    <a:pt x="82191" y="115068"/>
                  </a:lnTo>
                  <a:lnTo>
                    <a:pt x="93698" y="110136"/>
                  </a:lnTo>
                  <a:lnTo>
                    <a:pt x="100273" y="103561"/>
                  </a:lnTo>
                  <a:lnTo>
                    <a:pt x="108493" y="93698"/>
                  </a:lnTo>
                  <a:lnTo>
                    <a:pt x="115068" y="82191"/>
                  </a:lnTo>
                  <a:lnTo>
                    <a:pt x="116712" y="73972"/>
                  </a:lnTo>
                  <a:lnTo>
                    <a:pt x="119999" y="59178"/>
                  </a:lnTo>
                  <a:lnTo>
                    <a:pt x="116712" y="47671"/>
                  </a:lnTo>
                  <a:lnTo>
                    <a:pt x="115068" y="36164"/>
                  </a:lnTo>
                  <a:lnTo>
                    <a:pt x="108493" y="24657"/>
                  </a:lnTo>
                  <a:lnTo>
                    <a:pt x="100273" y="16438"/>
                  </a:lnTo>
                  <a:lnTo>
                    <a:pt x="93698" y="9863"/>
                  </a:lnTo>
                  <a:lnTo>
                    <a:pt x="82191" y="3287"/>
                  </a:lnTo>
                  <a:lnTo>
                    <a:pt x="70684" y="0"/>
                  </a:lnTo>
                  <a:lnTo>
                    <a:pt x="59178" y="0"/>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698" name="Shape 698"/>
            <p:cNvSpPr/>
            <p:nvPr/>
          </p:nvSpPr>
          <p:spPr>
            <a:xfrm>
              <a:off x="5654344" y="2691034"/>
              <a:ext cx="39600" cy="39600"/>
            </a:xfrm>
            <a:custGeom>
              <a:pathLst>
                <a:path extrusionOk="0" h="120000" w="120000">
                  <a:moveTo>
                    <a:pt x="60000" y="0"/>
                  </a:moveTo>
                  <a:lnTo>
                    <a:pt x="60000" y="0"/>
                  </a:lnTo>
                  <a:lnTo>
                    <a:pt x="47027" y="3287"/>
                  </a:lnTo>
                  <a:lnTo>
                    <a:pt x="35675" y="4931"/>
                  </a:lnTo>
                  <a:lnTo>
                    <a:pt x="24324" y="9863"/>
                  </a:lnTo>
                  <a:lnTo>
                    <a:pt x="17837" y="16438"/>
                  </a:lnTo>
                  <a:lnTo>
                    <a:pt x="11351" y="26301"/>
                  </a:lnTo>
                  <a:lnTo>
                    <a:pt x="3243" y="36164"/>
                  </a:lnTo>
                  <a:lnTo>
                    <a:pt x="1621" y="47671"/>
                  </a:lnTo>
                  <a:lnTo>
                    <a:pt x="0" y="60821"/>
                  </a:lnTo>
                  <a:lnTo>
                    <a:pt x="1621" y="72328"/>
                  </a:lnTo>
                  <a:lnTo>
                    <a:pt x="3243" y="85479"/>
                  </a:lnTo>
                  <a:lnTo>
                    <a:pt x="11351" y="93698"/>
                  </a:lnTo>
                  <a:lnTo>
                    <a:pt x="17837" y="103561"/>
                  </a:lnTo>
                  <a:lnTo>
                    <a:pt x="24324" y="110136"/>
                  </a:lnTo>
                  <a:lnTo>
                    <a:pt x="35675" y="115068"/>
                  </a:lnTo>
                  <a:lnTo>
                    <a:pt x="47027" y="119999"/>
                  </a:lnTo>
                  <a:lnTo>
                    <a:pt x="60000" y="119999"/>
                  </a:lnTo>
                  <a:lnTo>
                    <a:pt x="71351" y="119999"/>
                  </a:lnTo>
                  <a:lnTo>
                    <a:pt x="82702" y="115068"/>
                  </a:lnTo>
                  <a:lnTo>
                    <a:pt x="94054" y="110136"/>
                  </a:lnTo>
                  <a:lnTo>
                    <a:pt x="100540" y="103561"/>
                  </a:lnTo>
                  <a:lnTo>
                    <a:pt x="107027" y="93698"/>
                  </a:lnTo>
                  <a:lnTo>
                    <a:pt x="115135" y="85479"/>
                  </a:lnTo>
                  <a:lnTo>
                    <a:pt x="116756" y="72328"/>
                  </a:lnTo>
                  <a:lnTo>
                    <a:pt x="120000" y="60821"/>
                  </a:lnTo>
                  <a:lnTo>
                    <a:pt x="116756" y="47671"/>
                  </a:lnTo>
                  <a:lnTo>
                    <a:pt x="115135" y="36164"/>
                  </a:lnTo>
                  <a:lnTo>
                    <a:pt x="107027" y="26301"/>
                  </a:lnTo>
                  <a:lnTo>
                    <a:pt x="100540" y="16438"/>
                  </a:lnTo>
                  <a:lnTo>
                    <a:pt x="94054" y="9863"/>
                  </a:lnTo>
                  <a:lnTo>
                    <a:pt x="82702" y="4931"/>
                  </a:lnTo>
                  <a:lnTo>
                    <a:pt x="71351" y="3287"/>
                  </a:lnTo>
                  <a:lnTo>
                    <a:pt x="60000" y="0"/>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699" name="Shape 699"/>
            <p:cNvSpPr/>
            <p:nvPr/>
          </p:nvSpPr>
          <p:spPr>
            <a:xfrm>
              <a:off x="5527344" y="2691034"/>
              <a:ext cx="38100" cy="39600"/>
            </a:xfrm>
            <a:custGeom>
              <a:pathLst>
                <a:path extrusionOk="0" h="120000" w="120000">
                  <a:moveTo>
                    <a:pt x="60821" y="0"/>
                  </a:moveTo>
                  <a:lnTo>
                    <a:pt x="60821" y="0"/>
                  </a:lnTo>
                  <a:lnTo>
                    <a:pt x="46027" y="3287"/>
                  </a:lnTo>
                  <a:lnTo>
                    <a:pt x="34520" y="4931"/>
                  </a:lnTo>
                  <a:lnTo>
                    <a:pt x="26301" y="9863"/>
                  </a:lnTo>
                  <a:lnTo>
                    <a:pt x="16438" y="16438"/>
                  </a:lnTo>
                  <a:lnTo>
                    <a:pt x="9863" y="26301"/>
                  </a:lnTo>
                  <a:lnTo>
                    <a:pt x="4931" y="36164"/>
                  </a:lnTo>
                  <a:lnTo>
                    <a:pt x="0" y="47671"/>
                  </a:lnTo>
                  <a:lnTo>
                    <a:pt x="0" y="60821"/>
                  </a:lnTo>
                  <a:lnTo>
                    <a:pt x="0" y="72328"/>
                  </a:lnTo>
                  <a:lnTo>
                    <a:pt x="4931" y="85479"/>
                  </a:lnTo>
                  <a:lnTo>
                    <a:pt x="9863" y="93698"/>
                  </a:lnTo>
                  <a:lnTo>
                    <a:pt x="16438" y="103561"/>
                  </a:lnTo>
                  <a:lnTo>
                    <a:pt x="26301" y="110136"/>
                  </a:lnTo>
                  <a:lnTo>
                    <a:pt x="34520" y="115068"/>
                  </a:lnTo>
                  <a:lnTo>
                    <a:pt x="46027" y="119999"/>
                  </a:lnTo>
                  <a:lnTo>
                    <a:pt x="60821" y="119999"/>
                  </a:lnTo>
                  <a:lnTo>
                    <a:pt x="72328" y="119999"/>
                  </a:lnTo>
                  <a:lnTo>
                    <a:pt x="83835" y="115068"/>
                  </a:lnTo>
                  <a:lnTo>
                    <a:pt x="93698" y="110136"/>
                  </a:lnTo>
                  <a:lnTo>
                    <a:pt x="103561" y="103561"/>
                  </a:lnTo>
                  <a:lnTo>
                    <a:pt x="110136" y="93698"/>
                  </a:lnTo>
                  <a:lnTo>
                    <a:pt x="115068" y="85479"/>
                  </a:lnTo>
                  <a:lnTo>
                    <a:pt x="119999" y="72328"/>
                  </a:lnTo>
                  <a:lnTo>
                    <a:pt x="119999" y="60821"/>
                  </a:lnTo>
                  <a:lnTo>
                    <a:pt x="119999" y="47671"/>
                  </a:lnTo>
                  <a:lnTo>
                    <a:pt x="115068" y="36164"/>
                  </a:lnTo>
                  <a:lnTo>
                    <a:pt x="110136" y="26301"/>
                  </a:lnTo>
                  <a:lnTo>
                    <a:pt x="103561" y="16438"/>
                  </a:lnTo>
                  <a:lnTo>
                    <a:pt x="93698" y="9863"/>
                  </a:lnTo>
                  <a:lnTo>
                    <a:pt x="83835" y="4931"/>
                  </a:lnTo>
                  <a:lnTo>
                    <a:pt x="72328" y="3287"/>
                  </a:lnTo>
                  <a:lnTo>
                    <a:pt x="60821" y="0"/>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700" name="Shape 700"/>
            <p:cNvSpPr/>
            <p:nvPr/>
          </p:nvSpPr>
          <p:spPr>
            <a:xfrm>
              <a:off x="5570207" y="2103659"/>
              <a:ext cx="123900" cy="38100"/>
            </a:xfrm>
            <a:custGeom>
              <a:pathLst>
                <a:path extrusionOk="0" h="120000" w="120000">
                  <a:moveTo>
                    <a:pt x="18461" y="120000"/>
                  </a:moveTo>
                  <a:lnTo>
                    <a:pt x="101025" y="120000"/>
                  </a:lnTo>
                  <a:lnTo>
                    <a:pt x="104615" y="118333"/>
                  </a:lnTo>
                  <a:lnTo>
                    <a:pt x="108205" y="115000"/>
                  </a:lnTo>
                  <a:lnTo>
                    <a:pt x="111794" y="111666"/>
                  </a:lnTo>
                  <a:lnTo>
                    <a:pt x="113846" y="103333"/>
                  </a:lnTo>
                  <a:lnTo>
                    <a:pt x="115897" y="95000"/>
                  </a:lnTo>
                  <a:lnTo>
                    <a:pt x="118461" y="83333"/>
                  </a:lnTo>
                  <a:lnTo>
                    <a:pt x="118974" y="73333"/>
                  </a:lnTo>
                  <a:lnTo>
                    <a:pt x="120000" y="58333"/>
                  </a:lnTo>
                  <a:lnTo>
                    <a:pt x="118974" y="46666"/>
                  </a:lnTo>
                  <a:lnTo>
                    <a:pt x="118461" y="35000"/>
                  </a:lnTo>
                  <a:lnTo>
                    <a:pt x="115897" y="23333"/>
                  </a:lnTo>
                  <a:lnTo>
                    <a:pt x="113846" y="16666"/>
                  </a:lnTo>
                  <a:lnTo>
                    <a:pt x="111794" y="8333"/>
                  </a:lnTo>
                  <a:lnTo>
                    <a:pt x="108205" y="1666"/>
                  </a:lnTo>
                  <a:lnTo>
                    <a:pt x="104615" y="0"/>
                  </a:lnTo>
                  <a:lnTo>
                    <a:pt x="101025" y="0"/>
                  </a:lnTo>
                  <a:lnTo>
                    <a:pt x="18461" y="0"/>
                  </a:lnTo>
                  <a:lnTo>
                    <a:pt x="14871" y="0"/>
                  </a:lnTo>
                  <a:lnTo>
                    <a:pt x="10769" y="1666"/>
                  </a:lnTo>
                  <a:lnTo>
                    <a:pt x="7179" y="8333"/>
                  </a:lnTo>
                  <a:lnTo>
                    <a:pt x="5128" y="16666"/>
                  </a:lnTo>
                  <a:lnTo>
                    <a:pt x="3076" y="23333"/>
                  </a:lnTo>
                  <a:lnTo>
                    <a:pt x="1025" y="35000"/>
                  </a:lnTo>
                  <a:lnTo>
                    <a:pt x="0" y="46666"/>
                  </a:lnTo>
                  <a:lnTo>
                    <a:pt x="0" y="58333"/>
                  </a:lnTo>
                  <a:lnTo>
                    <a:pt x="0" y="73333"/>
                  </a:lnTo>
                  <a:lnTo>
                    <a:pt x="1025" y="83333"/>
                  </a:lnTo>
                  <a:lnTo>
                    <a:pt x="3076" y="95000"/>
                  </a:lnTo>
                  <a:lnTo>
                    <a:pt x="5128" y="103333"/>
                  </a:lnTo>
                  <a:lnTo>
                    <a:pt x="7179" y="111666"/>
                  </a:lnTo>
                  <a:lnTo>
                    <a:pt x="10769" y="115000"/>
                  </a:lnTo>
                  <a:lnTo>
                    <a:pt x="14871" y="118333"/>
                  </a:lnTo>
                  <a:lnTo>
                    <a:pt x="18461" y="120000"/>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701" name="Shape 701"/>
            <p:cNvSpPr/>
            <p:nvPr/>
          </p:nvSpPr>
          <p:spPr>
            <a:xfrm>
              <a:off x="5570207" y="2691034"/>
              <a:ext cx="38100" cy="39600"/>
            </a:xfrm>
            <a:custGeom>
              <a:pathLst>
                <a:path extrusionOk="0" h="120000" w="120000">
                  <a:moveTo>
                    <a:pt x="59178" y="0"/>
                  </a:moveTo>
                  <a:lnTo>
                    <a:pt x="59178" y="0"/>
                  </a:lnTo>
                  <a:lnTo>
                    <a:pt x="47671" y="3287"/>
                  </a:lnTo>
                  <a:lnTo>
                    <a:pt x="34520" y="4931"/>
                  </a:lnTo>
                  <a:lnTo>
                    <a:pt x="23013" y="9863"/>
                  </a:lnTo>
                  <a:lnTo>
                    <a:pt x="16438" y="16438"/>
                  </a:lnTo>
                  <a:lnTo>
                    <a:pt x="9863" y="26301"/>
                  </a:lnTo>
                  <a:lnTo>
                    <a:pt x="3287" y="36164"/>
                  </a:lnTo>
                  <a:lnTo>
                    <a:pt x="0" y="47671"/>
                  </a:lnTo>
                  <a:lnTo>
                    <a:pt x="0" y="60821"/>
                  </a:lnTo>
                  <a:lnTo>
                    <a:pt x="0" y="72328"/>
                  </a:lnTo>
                  <a:lnTo>
                    <a:pt x="3287" y="85479"/>
                  </a:lnTo>
                  <a:lnTo>
                    <a:pt x="9863" y="93698"/>
                  </a:lnTo>
                  <a:lnTo>
                    <a:pt x="16438" y="103561"/>
                  </a:lnTo>
                  <a:lnTo>
                    <a:pt x="23013" y="110136"/>
                  </a:lnTo>
                  <a:lnTo>
                    <a:pt x="34520" y="115068"/>
                  </a:lnTo>
                  <a:lnTo>
                    <a:pt x="47671" y="119999"/>
                  </a:lnTo>
                  <a:lnTo>
                    <a:pt x="59178" y="119999"/>
                  </a:lnTo>
                  <a:lnTo>
                    <a:pt x="70684" y="119999"/>
                  </a:lnTo>
                  <a:lnTo>
                    <a:pt x="82191" y="115068"/>
                  </a:lnTo>
                  <a:lnTo>
                    <a:pt x="93698" y="110136"/>
                  </a:lnTo>
                  <a:lnTo>
                    <a:pt x="100273" y="103561"/>
                  </a:lnTo>
                  <a:lnTo>
                    <a:pt x="108493" y="93698"/>
                  </a:lnTo>
                  <a:lnTo>
                    <a:pt x="115068" y="85479"/>
                  </a:lnTo>
                  <a:lnTo>
                    <a:pt x="116712" y="72328"/>
                  </a:lnTo>
                  <a:lnTo>
                    <a:pt x="119999" y="60821"/>
                  </a:lnTo>
                  <a:lnTo>
                    <a:pt x="116712" y="47671"/>
                  </a:lnTo>
                  <a:lnTo>
                    <a:pt x="115068" y="36164"/>
                  </a:lnTo>
                  <a:lnTo>
                    <a:pt x="108493" y="26301"/>
                  </a:lnTo>
                  <a:lnTo>
                    <a:pt x="100273" y="16438"/>
                  </a:lnTo>
                  <a:lnTo>
                    <a:pt x="93698" y="9863"/>
                  </a:lnTo>
                  <a:lnTo>
                    <a:pt x="82191" y="4931"/>
                  </a:lnTo>
                  <a:lnTo>
                    <a:pt x="70684" y="3287"/>
                  </a:lnTo>
                  <a:lnTo>
                    <a:pt x="59178" y="0"/>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702" name="Shape 702"/>
            <p:cNvSpPr/>
            <p:nvPr/>
          </p:nvSpPr>
          <p:spPr>
            <a:xfrm>
              <a:off x="5427332" y="2224309"/>
              <a:ext cx="408000" cy="222300"/>
            </a:xfrm>
            <a:custGeom>
              <a:pathLst>
                <a:path extrusionOk="0" h="120000" w="120000">
                  <a:moveTo>
                    <a:pt x="60155" y="0"/>
                  </a:moveTo>
                  <a:lnTo>
                    <a:pt x="60155" y="0"/>
                  </a:lnTo>
                  <a:lnTo>
                    <a:pt x="57038" y="0"/>
                  </a:lnTo>
                  <a:lnTo>
                    <a:pt x="53922" y="568"/>
                  </a:lnTo>
                  <a:lnTo>
                    <a:pt x="50961" y="1421"/>
                  </a:lnTo>
                  <a:lnTo>
                    <a:pt x="48155" y="2274"/>
                  </a:lnTo>
                  <a:lnTo>
                    <a:pt x="45194" y="3412"/>
                  </a:lnTo>
                  <a:lnTo>
                    <a:pt x="42389" y="5118"/>
                  </a:lnTo>
                  <a:lnTo>
                    <a:pt x="39740" y="6540"/>
                  </a:lnTo>
                  <a:lnTo>
                    <a:pt x="36779" y="8530"/>
                  </a:lnTo>
                  <a:lnTo>
                    <a:pt x="34441" y="11090"/>
                  </a:lnTo>
                  <a:lnTo>
                    <a:pt x="31792" y="13364"/>
                  </a:lnTo>
                  <a:lnTo>
                    <a:pt x="29298" y="15924"/>
                  </a:lnTo>
                  <a:lnTo>
                    <a:pt x="26805" y="19052"/>
                  </a:lnTo>
                  <a:lnTo>
                    <a:pt x="24467" y="21895"/>
                  </a:lnTo>
                  <a:lnTo>
                    <a:pt x="22129" y="25308"/>
                  </a:lnTo>
                  <a:lnTo>
                    <a:pt x="19948" y="29004"/>
                  </a:lnTo>
                  <a:lnTo>
                    <a:pt x="17766" y="32417"/>
                  </a:lnTo>
                  <a:lnTo>
                    <a:pt x="15740" y="36113"/>
                  </a:lnTo>
                  <a:lnTo>
                    <a:pt x="14025" y="40094"/>
                  </a:lnTo>
                  <a:lnTo>
                    <a:pt x="12155" y="44360"/>
                  </a:lnTo>
                  <a:lnTo>
                    <a:pt x="10441" y="48625"/>
                  </a:lnTo>
                  <a:lnTo>
                    <a:pt x="8883" y="53175"/>
                  </a:lnTo>
                  <a:lnTo>
                    <a:pt x="7324" y="57725"/>
                  </a:lnTo>
                  <a:lnTo>
                    <a:pt x="5922" y="62559"/>
                  </a:lnTo>
                  <a:lnTo>
                    <a:pt x="4831" y="67393"/>
                  </a:lnTo>
                  <a:lnTo>
                    <a:pt x="3740" y="72227"/>
                  </a:lnTo>
                  <a:lnTo>
                    <a:pt x="2961" y="77345"/>
                  </a:lnTo>
                  <a:lnTo>
                    <a:pt x="2025" y="82180"/>
                  </a:lnTo>
                  <a:lnTo>
                    <a:pt x="1402" y="87582"/>
                  </a:lnTo>
                  <a:lnTo>
                    <a:pt x="623" y="92701"/>
                  </a:lnTo>
                  <a:lnTo>
                    <a:pt x="467" y="98388"/>
                  </a:lnTo>
                  <a:lnTo>
                    <a:pt x="155" y="103791"/>
                  </a:lnTo>
                  <a:lnTo>
                    <a:pt x="0" y="109478"/>
                  </a:lnTo>
                  <a:lnTo>
                    <a:pt x="155" y="111469"/>
                  </a:lnTo>
                  <a:lnTo>
                    <a:pt x="467" y="113459"/>
                  </a:lnTo>
                  <a:lnTo>
                    <a:pt x="935" y="115450"/>
                  </a:lnTo>
                  <a:lnTo>
                    <a:pt x="1558" y="116587"/>
                  </a:lnTo>
                  <a:lnTo>
                    <a:pt x="2493" y="118009"/>
                  </a:lnTo>
                  <a:lnTo>
                    <a:pt x="3272" y="119146"/>
                  </a:lnTo>
                  <a:lnTo>
                    <a:pt x="4519" y="119431"/>
                  </a:lnTo>
                  <a:lnTo>
                    <a:pt x="5766" y="120000"/>
                  </a:lnTo>
                  <a:lnTo>
                    <a:pt x="6857" y="119431"/>
                  </a:lnTo>
                  <a:lnTo>
                    <a:pt x="7948" y="119146"/>
                  </a:lnTo>
                  <a:lnTo>
                    <a:pt x="8883" y="118009"/>
                  </a:lnTo>
                  <a:lnTo>
                    <a:pt x="9818" y="116587"/>
                  </a:lnTo>
                  <a:lnTo>
                    <a:pt x="10441" y="115450"/>
                  </a:lnTo>
                  <a:lnTo>
                    <a:pt x="10909" y="113459"/>
                  </a:lnTo>
                  <a:lnTo>
                    <a:pt x="11376" y="111469"/>
                  </a:lnTo>
                  <a:lnTo>
                    <a:pt x="11376" y="109478"/>
                  </a:lnTo>
                  <a:lnTo>
                    <a:pt x="11532" y="100379"/>
                  </a:lnTo>
                  <a:lnTo>
                    <a:pt x="12467" y="91563"/>
                  </a:lnTo>
                  <a:lnTo>
                    <a:pt x="13558" y="83601"/>
                  </a:lnTo>
                  <a:lnTo>
                    <a:pt x="15272" y="75355"/>
                  </a:lnTo>
                  <a:lnTo>
                    <a:pt x="17298" y="67393"/>
                  </a:lnTo>
                  <a:lnTo>
                    <a:pt x="19792" y="60000"/>
                  </a:lnTo>
                  <a:lnTo>
                    <a:pt x="22597" y="53175"/>
                  </a:lnTo>
                  <a:lnTo>
                    <a:pt x="25714" y="47203"/>
                  </a:lnTo>
                  <a:lnTo>
                    <a:pt x="29298" y="41516"/>
                  </a:lnTo>
                  <a:lnTo>
                    <a:pt x="33038" y="36113"/>
                  </a:lnTo>
                  <a:lnTo>
                    <a:pt x="37090" y="31563"/>
                  </a:lnTo>
                  <a:lnTo>
                    <a:pt x="41298" y="27582"/>
                  </a:lnTo>
                  <a:lnTo>
                    <a:pt x="45662" y="24739"/>
                  </a:lnTo>
                  <a:lnTo>
                    <a:pt x="50337" y="22464"/>
                  </a:lnTo>
                  <a:lnTo>
                    <a:pt x="55168" y="21042"/>
                  </a:lnTo>
                  <a:lnTo>
                    <a:pt x="60155" y="20758"/>
                  </a:lnTo>
                  <a:lnTo>
                    <a:pt x="64987" y="21042"/>
                  </a:lnTo>
                  <a:lnTo>
                    <a:pt x="69818" y="22464"/>
                  </a:lnTo>
                  <a:lnTo>
                    <a:pt x="74493" y="24739"/>
                  </a:lnTo>
                  <a:lnTo>
                    <a:pt x="79012" y="27582"/>
                  </a:lnTo>
                  <a:lnTo>
                    <a:pt x="83220" y="31279"/>
                  </a:lnTo>
                  <a:lnTo>
                    <a:pt x="87116" y="35829"/>
                  </a:lnTo>
                  <a:lnTo>
                    <a:pt x="91012" y="40947"/>
                  </a:lnTo>
                  <a:lnTo>
                    <a:pt x="94285" y="46635"/>
                  </a:lnTo>
                  <a:lnTo>
                    <a:pt x="97558" y="53175"/>
                  </a:lnTo>
                  <a:lnTo>
                    <a:pt x="100207" y="60000"/>
                  </a:lnTo>
                  <a:lnTo>
                    <a:pt x="102701" y="67393"/>
                  </a:lnTo>
                  <a:lnTo>
                    <a:pt x="104883" y="75071"/>
                  </a:lnTo>
                  <a:lnTo>
                    <a:pt x="106441" y="83033"/>
                  </a:lnTo>
                  <a:lnTo>
                    <a:pt x="107532" y="91563"/>
                  </a:lnTo>
                  <a:lnTo>
                    <a:pt x="108467" y="100379"/>
                  </a:lnTo>
                  <a:lnTo>
                    <a:pt x="108779" y="109478"/>
                  </a:lnTo>
                  <a:lnTo>
                    <a:pt x="108779" y="111469"/>
                  </a:lnTo>
                  <a:lnTo>
                    <a:pt x="109090" y="113459"/>
                  </a:lnTo>
                  <a:lnTo>
                    <a:pt x="109558" y="115450"/>
                  </a:lnTo>
                  <a:lnTo>
                    <a:pt x="110181" y="116587"/>
                  </a:lnTo>
                  <a:lnTo>
                    <a:pt x="111116" y="118009"/>
                  </a:lnTo>
                  <a:lnTo>
                    <a:pt x="112051" y="119146"/>
                  </a:lnTo>
                  <a:lnTo>
                    <a:pt x="113142" y="119431"/>
                  </a:lnTo>
                  <a:lnTo>
                    <a:pt x="114233" y="120000"/>
                  </a:lnTo>
                  <a:lnTo>
                    <a:pt x="115636" y="119431"/>
                  </a:lnTo>
                  <a:lnTo>
                    <a:pt x="116727" y="119146"/>
                  </a:lnTo>
                  <a:lnTo>
                    <a:pt x="117506" y="118009"/>
                  </a:lnTo>
                  <a:lnTo>
                    <a:pt x="118441" y="116587"/>
                  </a:lnTo>
                  <a:lnTo>
                    <a:pt x="119064" y="115450"/>
                  </a:lnTo>
                  <a:lnTo>
                    <a:pt x="119532" y="113459"/>
                  </a:lnTo>
                  <a:lnTo>
                    <a:pt x="119844" y="111469"/>
                  </a:lnTo>
                  <a:lnTo>
                    <a:pt x="120000" y="109478"/>
                  </a:lnTo>
                  <a:lnTo>
                    <a:pt x="120000" y="103791"/>
                  </a:lnTo>
                  <a:lnTo>
                    <a:pt x="119532" y="98104"/>
                  </a:lnTo>
                  <a:lnTo>
                    <a:pt x="119376" y="92701"/>
                  </a:lnTo>
                  <a:lnTo>
                    <a:pt x="118753" y="87582"/>
                  </a:lnTo>
                  <a:lnTo>
                    <a:pt x="117974" y="82180"/>
                  </a:lnTo>
                  <a:lnTo>
                    <a:pt x="117350" y="77061"/>
                  </a:lnTo>
                  <a:lnTo>
                    <a:pt x="116259" y="71658"/>
                  </a:lnTo>
                  <a:lnTo>
                    <a:pt x="115324" y="66824"/>
                  </a:lnTo>
                  <a:lnTo>
                    <a:pt x="114077" y="61990"/>
                  </a:lnTo>
                  <a:lnTo>
                    <a:pt x="112675" y="57156"/>
                  </a:lnTo>
                  <a:lnTo>
                    <a:pt x="111428" y="52606"/>
                  </a:lnTo>
                  <a:lnTo>
                    <a:pt x="109870" y="48341"/>
                  </a:lnTo>
                  <a:lnTo>
                    <a:pt x="108000" y="43791"/>
                  </a:lnTo>
                  <a:lnTo>
                    <a:pt x="106285" y="39810"/>
                  </a:lnTo>
                  <a:lnTo>
                    <a:pt x="104415" y="35829"/>
                  </a:lnTo>
                  <a:lnTo>
                    <a:pt x="102545" y="32132"/>
                  </a:lnTo>
                  <a:lnTo>
                    <a:pt x="100207" y="28436"/>
                  </a:lnTo>
                  <a:lnTo>
                    <a:pt x="98025" y="24739"/>
                  </a:lnTo>
                  <a:lnTo>
                    <a:pt x="95844" y="21611"/>
                  </a:lnTo>
                  <a:lnTo>
                    <a:pt x="93662" y="18767"/>
                  </a:lnTo>
                  <a:lnTo>
                    <a:pt x="91168" y="15924"/>
                  </a:lnTo>
                  <a:lnTo>
                    <a:pt x="88519" y="13080"/>
                  </a:lnTo>
                  <a:lnTo>
                    <a:pt x="86025" y="10521"/>
                  </a:lnTo>
                  <a:lnTo>
                    <a:pt x="83376" y="8530"/>
                  </a:lnTo>
                  <a:lnTo>
                    <a:pt x="80571" y="6540"/>
                  </a:lnTo>
                  <a:lnTo>
                    <a:pt x="77922" y="5118"/>
                  </a:lnTo>
                  <a:lnTo>
                    <a:pt x="74961" y="3412"/>
                  </a:lnTo>
                  <a:lnTo>
                    <a:pt x="72155" y="2274"/>
                  </a:lnTo>
                  <a:lnTo>
                    <a:pt x="69194" y="1421"/>
                  </a:lnTo>
                  <a:lnTo>
                    <a:pt x="66077" y="568"/>
                  </a:lnTo>
                  <a:lnTo>
                    <a:pt x="62961" y="0"/>
                  </a:lnTo>
                  <a:lnTo>
                    <a:pt x="60155" y="0"/>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703" name="Shape 703"/>
            <p:cNvSpPr/>
            <p:nvPr/>
          </p:nvSpPr>
          <p:spPr>
            <a:xfrm>
              <a:off x="5373357" y="2167159"/>
              <a:ext cx="517500" cy="517500"/>
            </a:xfrm>
            <a:custGeom>
              <a:pathLst>
                <a:path extrusionOk="0" h="120000" w="120000">
                  <a:moveTo>
                    <a:pt x="60122" y="111910"/>
                  </a:moveTo>
                  <a:lnTo>
                    <a:pt x="60122" y="111910"/>
                  </a:lnTo>
                  <a:lnTo>
                    <a:pt x="57300" y="111664"/>
                  </a:lnTo>
                  <a:lnTo>
                    <a:pt x="54723" y="111542"/>
                  </a:lnTo>
                  <a:lnTo>
                    <a:pt x="52269" y="111174"/>
                  </a:lnTo>
                  <a:lnTo>
                    <a:pt x="49570" y="110806"/>
                  </a:lnTo>
                  <a:lnTo>
                    <a:pt x="47116" y="110071"/>
                  </a:lnTo>
                  <a:lnTo>
                    <a:pt x="44785" y="109458"/>
                  </a:lnTo>
                  <a:lnTo>
                    <a:pt x="42331" y="108723"/>
                  </a:lnTo>
                  <a:lnTo>
                    <a:pt x="40000" y="107620"/>
                  </a:lnTo>
                  <a:lnTo>
                    <a:pt x="37791" y="106639"/>
                  </a:lnTo>
                  <a:lnTo>
                    <a:pt x="35460" y="105536"/>
                  </a:lnTo>
                  <a:lnTo>
                    <a:pt x="33374" y="104310"/>
                  </a:lnTo>
                  <a:lnTo>
                    <a:pt x="31288" y="102962"/>
                  </a:lnTo>
                  <a:lnTo>
                    <a:pt x="29202" y="101613"/>
                  </a:lnTo>
                  <a:lnTo>
                    <a:pt x="27239" y="100020"/>
                  </a:lnTo>
                  <a:lnTo>
                    <a:pt x="25521" y="98426"/>
                  </a:lnTo>
                  <a:lnTo>
                    <a:pt x="23558" y="96710"/>
                  </a:lnTo>
                  <a:lnTo>
                    <a:pt x="22085" y="94994"/>
                  </a:lnTo>
                  <a:lnTo>
                    <a:pt x="20245" y="93033"/>
                  </a:lnTo>
                  <a:lnTo>
                    <a:pt x="18895" y="91072"/>
                  </a:lnTo>
                  <a:lnTo>
                    <a:pt x="17300" y="89233"/>
                  </a:lnTo>
                  <a:lnTo>
                    <a:pt x="16073" y="87027"/>
                  </a:lnTo>
                  <a:lnTo>
                    <a:pt x="14846" y="84821"/>
                  </a:lnTo>
                  <a:lnTo>
                    <a:pt x="13619" y="82737"/>
                  </a:lnTo>
                  <a:lnTo>
                    <a:pt x="12638" y="80408"/>
                  </a:lnTo>
                  <a:lnTo>
                    <a:pt x="11779" y="77957"/>
                  </a:lnTo>
                  <a:lnTo>
                    <a:pt x="10797" y="75750"/>
                  </a:lnTo>
                  <a:lnTo>
                    <a:pt x="10184" y="73299"/>
                  </a:lnTo>
                  <a:lnTo>
                    <a:pt x="9570" y="70725"/>
                  </a:lnTo>
                  <a:lnTo>
                    <a:pt x="9079" y="68273"/>
                  </a:lnTo>
                  <a:lnTo>
                    <a:pt x="8957" y="65577"/>
                  </a:lnTo>
                  <a:lnTo>
                    <a:pt x="8588" y="63003"/>
                  </a:lnTo>
                  <a:lnTo>
                    <a:pt x="8588" y="60429"/>
                  </a:lnTo>
                  <a:lnTo>
                    <a:pt x="8588" y="57732"/>
                  </a:lnTo>
                  <a:lnTo>
                    <a:pt x="8957" y="55158"/>
                  </a:lnTo>
                  <a:lnTo>
                    <a:pt x="9079" y="52584"/>
                  </a:lnTo>
                  <a:lnTo>
                    <a:pt x="9570" y="50132"/>
                  </a:lnTo>
                  <a:lnTo>
                    <a:pt x="10184" y="47436"/>
                  </a:lnTo>
                  <a:lnTo>
                    <a:pt x="10797" y="45229"/>
                  </a:lnTo>
                  <a:lnTo>
                    <a:pt x="11779" y="42778"/>
                  </a:lnTo>
                  <a:lnTo>
                    <a:pt x="12638" y="40326"/>
                  </a:lnTo>
                  <a:lnTo>
                    <a:pt x="13619" y="38120"/>
                  </a:lnTo>
                  <a:lnTo>
                    <a:pt x="14846" y="35914"/>
                  </a:lnTo>
                  <a:lnTo>
                    <a:pt x="16073" y="33707"/>
                  </a:lnTo>
                  <a:lnTo>
                    <a:pt x="17300" y="31624"/>
                  </a:lnTo>
                  <a:lnTo>
                    <a:pt x="18895" y="29662"/>
                  </a:lnTo>
                  <a:lnTo>
                    <a:pt x="20245" y="27824"/>
                  </a:lnTo>
                  <a:lnTo>
                    <a:pt x="22085" y="25863"/>
                  </a:lnTo>
                  <a:lnTo>
                    <a:pt x="23558" y="24147"/>
                  </a:lnTo>
                  <a:lnTo>
                    <a:pt x="25521" y="22308"/>
                  </a:lnTo>
                  <a:lnTo>
                    <a:pt x="27239" y="20837"/>
                  </a:lnTo>
                  <a:lnTo>
                    <a:pt x="29202" y="19244"/>
                  </a:lnTo>
                  <a:lnTo>
                    <a:pt x="31288" y="17773"/>
                  </a:lnTo>
                  <a:lnTo>
                    <a:pt x="33374" y="16424"/>
                  </a:lnTo>
                  <a:lnTo>
                    <a:pt x="35460" y="15199"/>
                  </a:lnTo>
                  <a:lnTo>
                    <a:pt x="37791" y="14218"/>
                  </a:lnTo>
                  <a:lnTo>
                    <a:pt x="40000" y="13115"/>
                  </a:lnTo>
                  <a:lnTo>
                    <a:pt x="42331" y="12134"/>
                  </a:lnTo>
                  <a:lnTo>
                    <a:pt x="44785" y="11399"/>
                  </a:lnTo>
                  <a:lnTo>
                    <a:pt x="47116" y="10663"/>
                  </a:lnTo>
                  <a:lnTo>
                    <a:pt x="49570" y="9928"/>
                  </a:lnTo>
                  <a:lnTo>
                    <a:pt x="52269" y="9683"/>
                  </a:lnTo>
                  <a:lnTo>
                    <a:pt x="54723" y="9315"/>
                  </a:lnTo>
                  <a:lnTo>
                    <a:pt x="57300" y="9070"/>
                  </a:lnTo>
                  <a:lnTo>
                    <a:pt x="60122" y="8947"/>
                  </a:lnTo>
                  <a:lnTo>
                    <a:pt x="62699" y="9070"/>
                  </a:lnTo>
                  <a:lnTo>
                    <a:pt x="65398" y="9315"/>
                  </a:lnTo>
                  <a:lnTo>
                    <a:pt x="67730" y="9683"/>
                  </a:lnTo>
                  <a:lnTo>
                    <a:pt x="70429" y="9928"/>
                  </a:lnTo>
                  <a:lnTo>
                    <a:pt x="72883" y="10663"/>
                  </a:lnTo>
                  <a:lnTo>
                    <a:pt x="75337" y="11399"/>
                  </a:lnTo>
                  <a:lnTo>
                    <a:pt x="77791" y="12134"/>
                  </a:lnTo>
                  <a:lnTo>
                    <a:pt x="80000" y="13115"/>
                  </a:lnTo>
                  <a:lnTo>
                    <a:pt x="82331" y="14218"/>
                  </a:lnTo>
                  <a:lnTo>
                    <a:pt x="84539" y="15199"/>
                  </a:lnTo>
                  <a:lnTo>
                    <a:pt x="86625" y="16424"/>
                  </a:lnTo>
                  <a:lnTo>
                    <a:pt x="88711" y="17773"/>
                  </a:lnTo>
                  <a:lnTo>
                    <a:pt x="90797" y="19244"/>
                  </a:lnTo>
                  <a:lnTo>
                    <a:pt x="92760" y="20837"/>
                  </a:lnTo>
                  <a:lnTo>
                    <a:pt x="94478" y="22308"/>
                  </a:lnTo>
                  <a:lnTo>
                    <a:pt x="96441" y="24147"/>
                  </a:lnTo>
                  <a:lnTo>
                    <a:pt x="98036" y="25863"/>
                  </a:lnTo>
                  <a:lnTo>
                    <a:pt x="99754" y="27824"/>
                  </a:lnTo>
                  <a:lnTo>
                    <a:pt x="101349" y="29662"/>
                  </a:lnTo>
                  <a:lnTo>
                    <a:pt x="102699" y="31624"/>
                  </a:lnTo>
                  <a:lnTo>
                    <a:pt x="103926" y="33707"/>
                  </a:lnTo>
                  <a:lnTo>
                    <a:pt x="105153" y="35914"/>
                  </a:lnTo>
                  <a:lnTo>
                    <a:pt x="106380" y="38120"/>
                  </a:lnTo>
                  <a:lnTo>
                    <a:pt x="107484" y="40326"/>
                  </a:lnTo>
                  <a:lnTo>
                    <a:pt x="108343" y="42778"/>
                  </a:lnTo>
                  <a:lnTo>
                    <a:pt x="109202" y="45229"/>
                  </a:lnTo>
                  <a:lnTo>
                    <a:pt x="109815" y="47436"/>
                  </a:lnTo>
                  <a:lnTo>
                    <a:pt x="110429" y="50132"/>
                  </a:lnTo>
                  <a:lnTo>
                    <a:pt x="110920" y="52584"/>
                  </a:lnTo>
                  <a:lnTo>
                    <a:pt x="111288" y="55158"/>
                  </a:lnTo>
                  <a:lnTo>
                    <a:pt x="111411" y="57732"/>
                  </a:lnTo>
                  <a:lnTo>
                    <a:pt x="111411" y="60429"/>
                  </a:lnTo>
                  <a:lnTo>
                    <a:pt x="111411" y="63003"/>
                  </a:lnTo>
                  <a:lnTo>
                    <a:pt x="111288" y="65577"/>
                  </a:lnTo>
                  <a:lnTo>
                    <a:pt x="110920" y="68273"/>
                  </a:lnTo>
                  <a:lnTo>
                    <a:pt x="110429" y="70725"/>
                  </a:lnTo>
                  <a:lnTo>
                    <a:pt x="109815" y="73299"/>
                  </a:lnTo>
                  <a:lnTo>
                    <a:pt x="109202" y="75750"/>
                  </a:lnTo>
                  <a:lnTo>
                    <a:pt x="108343" y="77957"/>
                  </a:lnTo>
                  <a:lnTo>
                    <a:pt x="107484" y="80408"/>
                  </a:lnTo>
                  <a:lnTo>
                    <a:pt x="106380" y="82737"/>
                  </a:lnTo>
                  <a:lnTo>
                    <a:pt x="105153" y="84821"/>
                  </a:lnTo>
                  <a:lnTo>
                    <a:pt x="103926" y="87027"/>
                  </a:lnTo>
                  <a:lnTo>
                    <a:pt x="102699" y="89233"/>
                  </a:lnTo>
                  <a:lnTo>
                    <a:pt x="101349" y="91072"/>
                  </a:lnTo>
                  <a:lnTo>
                    <a:pt x="99754" y="93033"/>
                  </a:lnTo>
                  <a:lnTo>
                    <a:pt x="98036" y="94994"/>
                  </a:lnTo>
                  <a:lnTo>
                    <a:pt x="96441" y="96710"/>
                  </a:lnTo>
                  <a:lnTo>
                    <a:pt x="94478" y="98426"/>
                  </a:lnTo>
                  <a:lnTo>
                    <a:pt x="92760" y="100020"/>
                  </a:lnTo>
                  <a:lnTo>
                    <a:pt x="90797" y="101613"/>
                  </a:lnTo>
                  <a:lnTo>
                    <a:pt x="88711" y="102962"/>
                  </a:lnTo>
                  <a:lnTo>
                    <a:pt x="86625" y="104310"/>
                  </a:lnTo>
                  <a:lnTo>
                    <a:pt x="84539" y="105536"/>
                  </a:lnTo>
                  <a:lnTo>
                    <a:pt x="82331" y="106639"/>
                  </a:lnTo>
                  <a:lnTo>
                    <a:pt x="80000" y="107620"/>
                  </a:lnTo>
                  <a:lnTo>
                    <a:pt x="77791" y="108723"/>
                  </a:lnTo>
                  <a:lnTo>
                    <a:pt x="75337" y="109458"/>
                  </a:lnTo>
                  <a:lnTo>
                    <a:pt x="72883" y="110071"/>
                  </a:lnTo>
                  <a:lnTo>
                    <a:pt x="70429" y="110806"/>
                  </a:lnTo>
                  <a:lnTo>
                    <a:pt x="67730" y="111174"/>
                  </a:lnTo>
                  <a:lnTo>
                    <a:pt x="65398" y="111542"/>
                  </a:lnTo>
                  <a:lnTo>
                    <a:pt x="62699" y="111664"/>
                  </a:lnTo>
                  <a:lnTo>
                    <a:pt x="60122" y="111910"/>
                  </a:lnTo>
                  <a:close/>
                  <a:moveTo>
                    <a:pt x="60122" y="0"/>
                  </a:moveTo>
                  <a:lnTo>
                    <a:pt x="60122" y="0"/>
                  </a:lnTo>
                  <a:lnTo>
                    <a:pt x="56932" y="245"/>
                  </a:lnTo>
                  <a:lnTo>
                    <a:pt x="53865" y="367"/>
                  </a:lnTo>
                  <a:lnTo>
                    <a:pt x="50797" y="735"/>
                  </a:lnTo>
                  <a:lnTo>
                    <a:pt x="47852" y="1225"/>
                  </a:lnTo>
                  <a:lnTo>
                    <a:pt x="45030" y="1961"/>
                  </a:lnTo>
                  <a:lnTo>
                    <a:pt x="42085" y="2819"/>
                  </a:lnTo>
                  <a:lnTo>
                    <a:pt x="39263" y="3677"/>
                  </a:lnTo>
                  <a:lnTo>
                    <a:pt x="36687" y="4780"/>
                  </a:lnTo>
                  <a:lnTo>
                    <a:pt x="34110" y="6006"/>
                  </a:lnTo>
                  <a:lnTo>
                    <a:pt x="31411" y="7354"/>
                  </a:lnTo>
                  <a:lnTo>
                    <a:pt x="28834" y="8702"/>
                  </a:lnTo>
                  <a:lnTo>
                    <a:pt x="26380" y="10296"/>
                  </a:lnTo>
                  <a:lnTo>
                    <a:pt x="24171" y="12134"/>
                  </a:lnTo>
                  <a:lnTo>
                    <a:pt x="21840" y="13850"/>
                  </a:lnTo>
                  <a:lnTo>
                    <a:pt x="19754" y="15689"/>
                  </a:lnTo>
                  <a:lnTo>
                    <a:pt x="17668" y="17650"/>
                  </a:lnTo>
                  <a:lnTo>
                    <a:pt x="15582" y="19734"/>
                  </a:lnTo>
                  <a:lnTo>
                    <a:pt x="13619" y="22063"/>
                  </a:lnTo>
                  <a:lnTo>
                    <a:pt x="11901" y="24269"/>
                  </a:lnTo>
                  <a:lnTo>
                    <a:pt x="10306" y="26598"/>
                  </a:lnTo>
                  <a:lnTo>
                    <a:pt x="8711" y="29050"/>
                  </a:lnTo>
                  <a:lnTo>
                    <a:pt x="7239" y="31378"/>
                  </a:lnTo>
                  <a:lnTo>
                    <a:pt x="6012" y="34075"/>
                  </a:lnTo>
                  <a:lnTo>
                    <a:pt x="4785" y="36649"/>
                  </a:lnTo>
                  <a:lnTo>
                    <a:pt x="3680" y="39468"/>
                  </a:lnTo>
                  <a:lnTo>
                    <a:pt x="2699" y="42288"/>
                  </a:lnTo>
                  <a:lnTo>
                    <a:pt x="1963" y="45107"/>
                  </a:lnTo>
                  <a:lnTo>
                    <a:pt x="1226" y="48049"/>
                  </a:lnTo>
                  <a:lnTo>
                    <a:pt x="736" y="50990"/>
                  </a:lnTo>
                  <a:lnTo>
                    <a:pt x="368" y="53932"/>
                  </a:lnTo>
                  <a:lnTo>
                    <a:pt x="0" y="56874"/>
                  </a:lnTo>
                  <a:lnTo>
                    <a:pt x="0" y="60061"/>
                  </a:lnTo>
                  <a:lnTo>
                    <a:pt x="0" y="63248"/>
                  </a:lnTo>
                  <a:lnTo>
                    <a:pt x="368" y="66189"/>
                  </a:lnTo>
                  <a:lnTo>
                    <a:pt x="736" y="69131"/>
                  </a:lnTo>
                  <a:lnTo>
                    <a:pt x="1226" y="72073"/>
                  </a:lnTo>
                  <a:lnTo>
                    <a:pt x="1963" y="75015"/>
                  </a:lnTo>
                  <a:lnTo>
                    <a:pt x="2699" y="77834"/>
                  </a:lnTo>
                  <a:lnTo>
                    <a:pt x="3680" y="80653"/>
                  </a:lnTo>
                  <a:lnTo>
                    <a:pt x="4785" y="83472"/>
                  </a:lnTo>
                  <a:lnTo>
                    <a:pt x="6012" y="86046"/>
                  </a:lnTo>
                  <a:lnTo>
                    <a:pt x="7239" y="88621"/>
                  </a:lnTo>
                  <a:lnTo>
                    <a:pt x="8711" y="91072"/>
                  </a:lnTo>
                  <a:lnTo>
                    <a:pt x="10306" y="93524"/>
                  </a:lnTo>
                  <a:lnTo>
                    <a:pt x="11901" y="95975"/>
                  </a:lnTo>
                  <a:lnTo>
                    <a:pt x="13619" y="98304"/>
                  </a:lnTo>
                  <a:lnTo>
                    <a:pt x="15582" y="100388"/>
                  </a:lnTo>
                  <a:lnTo>
                    <a:pt x="17668" y="102471"/>
                  </a:lnTo>
                  <a:lnTo>
                    <a:pt x="19754" y="104555"/>
                  </a:lnTo>
                  <a:lnTo>
                    <a:pt x="21840" y="106271"/>
                  </a:lnTo>
                  <a:lnTo>
                    <a:pt x="24171" y="108232"/>
                  </a:lnTo>
                  <a:lnTo>
                    <a:pt x="26380" y="109826"/>
                  </a:lnTo>
                  <a:lnTo>
                    <a:pt x="28834" y="111297"/>
                  </a:lnTo>
                  <a:lnTo>
                    <a:pt x="31411" y="112768"/>
                  </a:lnTo>
                  <a:lnTo>
                    <a:pt x="34110" y="114116"/>
                  </a:lnTo>
                  <a:lnTo>
                    <a:pt x="36687" y="115342"/>
                  </a:lnTo>
                  <a:lnTo>
                    <a:pt x="39263" y="116445"/>
                  </a:lnTo>
                  <a:lnTo>
                    <a:pt x="42085" y="117303"/>
                  </a:lnTo>
                  <a:lnTo>
                    <a:pt x="45030" y="118161"/>
                  </a:lnTo>
                  <a:lnTo>
                    <a:pt x="47852" y="118896"/>
                  </a:lnTo>
                  <a:lnTo>
                    <a:pt x="50797" y="119387"/>
                  </a:lnTo>
                  <a:lnTo>
                    <a:pt x="53865" y="119754"/>
                  </a:lnTo>
                  <a:lnTo>
                    <a:pt x="56932" y="119877"/>
                  </a:lnTo>
                  <a:lnTo>
                    <a:pt x="60122" y="120000"/>
                  </a:lnTo>
                  <a:lnTo>
                    <a:pt x="63067" y="119877"/>
                  </a:lnTo>
                  <a:lnTo>
                    <a:pt x="66257" y="119754"/>
                  </a:lnTo>
                  <a:lnTo>
                    <a:pt x="69202" y="119387"/>
                  </a:lnTo>
                  <a:lnTo>
                    <a:pt x="72147" y="118896"/>
                  </a:lnTo>
                  <a:lnTo>
                    <a:pt x="74969" y="118161"/>
                  </a:lnTo>
                  <a:lnTo>
                    <a:pt x="77914" y="117303"/>
                  </a:lnTo>
                  <a:lnTo>
                    <a:pt x="80736" y="116445"/>
                  </a:lnTo>
                  <a:lnTo>
                    <a:pt x="83312" y="115342"/>
                  </a:lnTo>
                  <a:lnTo>
                    <a:pt x="85889" y="114116"/>
                  </a:lnTo>
                  <a:lnTo>
                    <a:pt x="88588" y="112768"/>
                  </a:lnTo>
                  <a:lnTo>
                    <a:pt x="91165" y="111297"/>
                  </a:lnTo>
                  <a:lnTo>
                    <a:pt x="93619" y="109826"/>
                  </a:lnTo>
                  <a:lnTo>
                    <a:pt x="95950" y="108232"/>
                  </a:lnTo>
                  <a:lnTo>
                    <a:pt x="98159" y="106271"/>
                  </a:lnTo>
                  <a:lnTo>
                    <a:pt x="100490" y="104310"/>
                  </a:lnTo>
                  <a:lnTo>
                    <a:pt x="102576" y="102471"/>
                  </a:lnTo>
                  <a:lnTo>
                    <a:pt x="104417" y="100388"/>
                  </a:lnTo>
                  <a:lnTo>
                    <a:pt x="106380" y="98304"/>
                  </a:lnTo>
                  <a:lnTo>
                    <a:pt x="108098" y="95975"/>
                  </a:lnTo>
                  <a:lnTo>
                    <a:pt x="109815" y="93524"/>
                  </a:lnTo>
                  <a:lnTo>
                    <a:pt x="111411" y="91072"/>
                  </a:lnTo>
                  <a:lnTo>
                    <a:pt x="112883" y="88621"/>
                  </a:lnTo>
                  <a:lnTo>
                    <a:pt x="114110" y="86046"/>
                  </a:lnTo>
                  <a:lnTo>
                    <a:pt x="115337" y="83472"/>
                  </a:lnTo>
                  <a:lnTo>
                    <a:pt x="116319" y="80653"/>
                  </a:lnTo>
                  <a:lnTo>
                    <a:pt x="117423" y="77834"/>
                  </a:lnTo>
                  <a:lnTo>
                    <a:pt x="118282" y="75015"/>
                  </a:lnTo>
                  <a:lnTo>
                    <a:pt x="118773" y="72073"/>
                  </a:lnTo>
                  <a:lnTo>
                    <a:pt x="119263" y="69131"/>
                  </a:lnTo>
                  <a:lnTo>
                    <a:pt x="119877" y="66189"/>
                  </a:lnTo>
                  <a:lnTo>
                    <a:pt x="120000" y="63248"/>
                  </a:lnTo>
                  <a:lnTo>
                    <a:pt x="120000" y="60061"/>
                  </a:lnTo>
                  <a:lnTo>
                    <a:pt x="120000" y="56874"/>
                  </a:lnTo>
                  <a:lnTo>
                    <a:pt x="119877" y="53932"/>
                  </a:lnTo>
                  <a:lnTo>
                    <a:pt x="119263" y="50990"/>
                  </a:lnTo>
                  <a:lnTo>
                    <a:pt x="118773" y="48049"/>
                  </a:lnTo>
                  <a:lnTo>
                    <a:pt x="118282" y="45107"/>
                  </a:lnTo>
                  <a:lnTo>
                    <a:pt x="117423" y="42288"/>
                  </a:lnTo>
                  <a:lnTo>
                    <a:pt x="116319" y="39468"/>
                  </a:lnTo>
                  <a:lnTo>
                    <a:pt x="115337" y="36649"/>
                  </a:lnTo>
                  <a:lnTo>
                    <a:pt x="114110" y="34075"/>
                  </a:lnTo>
                  <a:lnTo>
                    <a:pt x="112883" y="31378"/>
                  </a:lnTo>
                  <a:lnTo>
                    <a:pt x="111411" y="29050"/>
                  </a:lnTo>
                  <a:lnTo>
                    <a:pt x="109815" y="26598"/>
                  </a:lnTo>
                  <a:lnTo>
                    <a:pt x="108098" y="24269"/>
                  </a:lnTo>
                  <a:lnTo>
                    <a:pt x="106380" y="22063"/>
                  </a:lnTo>
                  <a:lnTo>
                    <a:pt x="104417" y="19734"/>
                  </a:lnTo>
                  <a:lnTo>
                    <a:pt x="102576" y="17650"/>
                  </a:lnTo>
                  <a:lnTo>
                    <a:pt x="100490" y="15689"/>
                  </a:lnTo>
                  <a:lnTo>
                    <a:pt x="98159" y="13850"/>
                  </a:lnTo>
                  <a:lnTo>
                    <a:pt x="95950" y="12134"/>
                  </a:lnTo>
                  <a:lnTo>
                    <a:pt x="93619" y="10296"/>
                  </a:lnTo>
                  <a:lnTo>
                    <a:pt x="91165" y="8702"/>
                  </a:lnTo>
                  <a:lnTo>
                    <a:pt x="88588" y="7354"/>
                  </a:lnTo>
                  <a:lnTo>
                    <a:pt x="85889" y="6006"/>
                  </a:lnTo>
                  <a:lnTo>
                    <a:pt x="83312" y="4780"/>
                  </a:lnTo>
                  <a:lnTo>
                    <a:pt x="80736" y="3677"/>
                  </a:lnTo>
                  <a:lnTo>
                    <a:pt x="77914" y="2819"/>
                  </a:lnTo>
                  <a:lnTo>
                    <a:pt x="74969" y="1961"/>
                  </a:lnTo>
                  <a:lnTo>
                    <a:pt x="72147" y="1225"/>
                  </a:lnTo>
                  <a:lnTo>
                    <a:pt x="69202" y="735"/>
                  </a:lnTo>
                  <a:lnTo>
                    <a:pt x="66257" y="367"/>
                  </a:lnTo>
                  <a:lnTo>
                    <a:pt x="63067" y="245"/>
                  </a:lnTo>
                  <a:lnTo>
                    <a:pt x="60122" y="0"/>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704" name="Shape 704"/>
            <p:cNvSpPr/>
            <p:nvPr/>
          </p:nvSpPr>
          <p:spPr>
            <a:xfrm>
              <a:off x="5173332" y="1968722"/>
              <a:ext cx="917700" cy="917700"/>
            </a:xfrm>
            <a:custGeom>
              <a:pathLst>
                <a:path extrusionOk="0" h="120000" w="120000">
                  <a:moveTo>
                    <a:pt x="60034" y="115014"/>
                  </a:moveTo>
                  <a:lnTo>
                    <a:pt x="60034" y="115014"/>
                  </a:lnTo>
                  <a:lnTo>
                    <a:pt x="57198" y="114875"/>
                  </a:lnTo>
                  <a:lnTo>
                    <a:pt x="54432" y="114737"/>
                  </a:lnTo>
                  <a:lnTo>
                    <a:pt x="51665" y="114391"/>
                  </a:lnTo>
                  <a:lnTo>
                    <a:pt x="48899" y="113906"/>
                  </a:lnTo>
                  <a:lnTo>
                    <a:pt x="46270" y="113352"/>
                  </a:lnTo>
                  <a:lnTo>
                    <a:pt x="43711" y="112521"/>
                  </a:lnTo>
                  <a:lnTo>
                    <a:pt x="41152" y="111690"/>
                  </a:lnTo>
                  <a:lnTo>
                    <a:pt x="38593" y="110652"/>
                  </a:lnTo>
                  <a:lnTo>
                    <a:pt x="36172" y="109613"/>
                  </a:lnTo>
                  <a:lnTo>
                    <a:pt x="33821" y="108436"/>
                  </a:lnTo>
                  <a:lnTo>
                    <a:pt x="31469" y="107051"/>
                  </a:lnTo>
                  <a:lnTo>
                    <a:pt x="29325" y="105666"/>
                  </a:lnTo>
                  <a:lnTo>
                    <a:pt x="27112" y="104073"/>
                  </a:lnTo>
                  <a:lnTo>
                    <a:pt x="25106" y="102481"/>
                  </a:lnTo>
                  <a:lnTo>
                    <a:pt x="23031" y="100750"/>
                  </a:lnTo>
                  <a:lnTo>
                    <a:pt x="21164" y="98949"/>
                  </a:lnTo>
                  <a:lnTo>
                    <a:pt x="19365" y="96941"/>
                  </a:lnTo>
                  <a:lnTo>
                    <a:pt x="17567" y="95002"/>
                  </a:lnTo>
                  <a:lnTo>
                    <a:pt x="15907" y="92925"/>
                  </a:lnTo>
                  <a:lnTo>
                    <a:pt x="14455" y="90778"/>
                  </a:lnTo>
                  <a:lnTo>
                    <a:pt x="12933" y="88493"/>
                  </a:lnTo>
                  <a:lnTo>
                    <a:pt x="11688" y="86208"/>
                  </a:lnTo>
                  <a:lnTo>
                    <a:pt x="10374" y="83854"/>
                  </a:lnTo>
                  <a:lnTo>
                    <a:pt x="9337" y="81431"/>
                  </a:lnTo>
                  <a:lnTo>
                    <a:pt x="8368" y="78938"/>
                  </a:lnTo>
                  <a:lnTo>
                    <a:pt x="7469" y="76376"/>
                  </a:lnTo>
                  <a:lnTo>
                    <a:pt x="6778" y="73744"/>
                  </a:lnTo>
                  <a:lnTo>
                    <a:pt x="6155" y="71044"/>
                  </a:lnTo>
                  <a:lnTo>
                    <a:pt x="5671" y="68413"/>
                  </a:lnTo>
                  <a:lnTo>
                    <a:pt x="5256" y="65643"/>
                  </a:lnTo>
                  <a:lnTo>
                    <a:pt x="5118" y="62873"/>
                  </a:lnTo>
                  <a:lnTo>
                    <a:pt x="4979" y="60034"/>
                  </a:lnTo>
                  <a:lnTo>
                    <a:pt x="5118" y="57126"/>
                  </a:lnTo>
                  <a:lnTo>
                    <a:pt x="5256" y="54425"/>
                  </a:lnTo>
                  <a:lnTo>
                    <a:pt x="5671" y="51656"/>
                  </a:lnTo>
                  <a:lnTo>
                    <a:pt x="6155" y="48955"/>
                  </a:lnTo>
                  <a:lnTo>
                    <a:pt x="6778" y="46324"/>
                  </a:lnTo>
                  <a:lnTo>
                    <a:pt x="7469" y="43623"/>
                  </a:lnTo>
                  <a:lnTo>
                    <a:pt x="8368" y="41061"/>
                  </a:lnTo>
                  <a:lnTo>
                    <a:pt x="9337" y="38638"/>
                  </a:lnTo>
                  <a:lnTo>
                    <a:pt x="10374" y="36145"/>
                  </a:lnTo>
                  <a:lnTo>
                    <a:pt x="11688" y="33791"/>
                  </a:lnTo>
                  <a:lnTo>
                    <a:pt x="12933" y="31506"/>
                  </a:lnTo>
                  <a:lnTo>
                    <a:pt x="14455" y="29290"/>
                  </a:lnTo>
                  <a:lnTo>
                    <a:pt x="15907" y="27074"/>
                  </a:lnTo>
                  <a:lnTo>
                    <a:pt x="17567" y="25066"/>
                  </a:lnTo>
                  <a:lnTo>
                    <a:pt x="19365" y="23058"/>
                  </a:lnTo>
                  <a:lnTo>
                    <a:pt x="21164" y="21119"/>
                  </a:lnTo>
                  <a:lnTo>
                    <a:pt x="23031" y="19319"/>
                  </a:lnTo>
                  <a:lnTo>
                    <a:pt x="25106" y="17518"/>
                  </a:lnTo>
                  <a:lnTo>
                    <a:pt x="27112" y="15995"/>
                  </a:lnTo>
                  <a:lnTo>
                    <a:pt x="29325" y="14402"/>
                  </a:lnTo>
                  <a:lnTo>
                    <a:pt x="31469" y="13017"/>
                  </a:lnTo>
                  <a:lnTo>
                    <a:pt x="33821" y="11633"/>
                  </a:lnTo>
                  <a:lnTo>
                    <a:pt x="36172" y="10455"/>
                  </a:lnTo>
                  <a:lnTo>
                    <a:pt x="38593" y="9347"/>
                  </a:lnTo>
                  <a:lnTo>
                    <a:pt x="41152" y="8378"/>
                  </a:lnTo>
                  <a:lnTo>
                    <a:pt x="43711" y="7478"/>
                  </a:lnTo>
                  <a:lnTo>
                    <a:pt x="46270" y="6716"/>
                  </a:lnTo>
                  <a:lnTo>
                    <a:pt x="48899" y="6093"/>
                  </a:lnTo>
                  <a:lnTo>
                    <a:pt x="51665" y="5608"/>
                  </a:lnTo>
                  <a:lnTo>
                    <a:pt x="54432" y="5331"/>
                  </a:lnTo>
                  <a:lnTo>
                    <a:pt x="57198" y="5124"/>
                  </a:lnTo>
                  <a:lnTo>
                    <a:pt x="60034" y="5054"/>
                  </a:lnTo>
                  <a:lnTo>
                    <a:pt x="62801" y="5124"/>
                  </a:lnTo>
                  <a:lnTo>
                    <a:pt x="65636" y="5331"/>
                  </a:lnTo>
                  <a:lnTo>
                    <a:pt x="68265" y="5608"/>
                  </a:lnTo>
                  <a:lnTo>
                    <a:pt x="71031" y="6093"/>
                  </a:lnTo>
                  <a:lnTo>
                    <a:pt x="73729" y="6716"/>
                  </a:lnTo>
                  <a:lnTo>
                    <a:pt x="76288" y="7478"/>
                  </a:lnTo>
                  <a:lnTo>
                    <a:pt x="78847" y="8378"/>
                  </a:lnTo>
                  <a:lnTo>
                    <a:pt x="81406" y="9347"/>
                  </a:lnTo>
                  <a:lnTo>
                    <a:pt x="83757" y="10455"/>
                  </a:lnTo>
                  <a:lnTo>
                    <a:pt x="86109" y="11633"/>
                  </a:lnTo>
                  <a:lnTo>
                    <a:pt x="88461" y="13017"/>
                  </a:lnTo>
                  <a:lnTo>
                    <a:pt x="90605" y="14402"/>
                  </a:lnTo>
                  <a:lnTo>
                    <a:pt x="92818" y="15995"/>
                  </a:lnTo>
                  <a:lnTo>
                    <a:pt x="94893" y="17518"/>
                  </a:lnTo>
                  <a:lnTo>
                    <a:pt x="96968" y="19319"/>
                  </a:lnTo>
                  <a:lnTo>
                    <a:pt x="98835" y="21119"/>
                  </a:lnTo>
                  <a:lnTo>
                    <a:pt x="100703" y="23058"/>
                  </a:lnTo>
                  <a:lnTo>
                    <a:pt x="102363" y="25066"/>
                  </a:lnTo>
                  <a:lnTo>
                    <a:pt x="104023" y="27074"/>
                  </a:lnTo>
                  <a:lnTo>
                    <a:pt x="105475" y="29290"/>
                  </a:lnTo>
                  <a:lnTo>
                    <a:pt x="106997" y="31506"/>
                  </a:lnTo>
                  <a:lnTo>
                    <a:pt x="108242" y="33791"/>
                  </a:lnTo>
                  <a:lnTo>
                    <a:pt x="109556" y="36145"/>
                  </a:lnTo>
                  <a:lnTo>
                    <a:pt x="110593" y="38638"/>
                  </a:lnTo>
                  <a:lnTo>
                    <a:pt x="111631" y="41061"/>
                  </a:lnTo>
                  <a:lnTo>
                    <a:pt x="112461" y="43623"/>
                  </a:lnTo>
                  <a:lnTo>
                    <a:pt x="113152" y="46324"/>
                  </a:lnTo>
                  <a:lnTo>
                    <a:pt x="113775" y="48955"/>
                  </a:lnTo>
                  <a:lnTo>
                    <a:pt x="114259" y="51656"/>
                  </a:lnTo>
                  <a:lnTo>
                    <a:pt x="114674" y="54425"/>
                  </a:lnTo>
                  <a:lnTo>
                    <a:pt x="114881" y="57126"/>
                  </a:lnTo>
                  <a:lnTo>
                    <a:pt x="114951" y="60034"/>
                  </a:lnTo>
                  <a:lnTo>
                    <a:pt x="114881" y="62873"/>
                  </a:lnTo>
                  <a:lnTo>
                    <a:pt x="114674" y="65643"/>
                  </a:lnTo>
                  <a:lnTo>
                    <a:pt x="114259" y="68413"/>
                  </a:lnTo>
                  <a:lnTo>
                    <a:pt x="113775" y="71044"/>
                  </a:lnTo>
                  <a:lnTo>
                    <a:pt x="113152" y="73744"/>
                  </a:lnTo>
                  <a:lnTo>
                    <a:pt x="112461" y="76376"/>
                  </a:lnTo>
                  <a:lnTo>
                    <a:pt x="111631" y="78938"/>
                  </a:lnTo>
                  <a:lnTo>
                    <a:pt x="110593" y="81431"/>
                  </a:lnTo>
                  <a:lnTo>
                    <a:pt x="109556" y="83854"/>
                  </a:lnTo>
                  <a:lnTo>
                    <a:pt x="108242" y="86208"/>
                  </a:lnTo>
                  <a:lnTo>
                    <a:pt x="106997" y="88493"/>
                  </a:lnTo>
                  <a:lnTo>
                    <a:pt x="105475" y="90778"/>
                  </a:lnTo>
                  <a:lnTo>
                    <a:pt x="104023" y="92925"/>
                  </a:lnTo>
                  <a:lnTo>
                    <a:pt x="102363" y="95002"/>
                  </a:lnTo>
                  <a:lnTo>
                    <a:pt x="100703" y="96941"/>
                  </a:lnTo>
                  <a:lnTo>
                    <a:pt x="98835" y="98949"/>
                  </a:lnTo>
                  <a:lnTo>
                    <a:pt x="96968" y="100750"/>
                  </a:lnTo>
                  <a:lnTo>
                    <a:pt x="94893" y="102481"/>
                  </a:lnTo>
                  <a:lnTo>
                    <a:pt x="92818" y="104073"/>
                  </a:lnTo>
                  <a:lnTo>
                    <a:pt x="90605" y="105666"/>
                  </a:lnTo>
                  <a:lnTo>
                    <a:pt x="88461" y="107051"/>
                  </a:lnTo>
                  <a:lnTo>
                    <a:pt x="86109" y="108436"/>
                  </a:lnTo>
                  <a:lnTo>
                    <a:pt x="83757" y="109613"/>
                  </a:lnTo>
                  <a:lnTo>
                    <a:pt x="81406" y="110652"/>
                  </a:lnTo>
                  <a:lnTo>
                    <a:pt x="78847" y="111690"/>
                  </a:lnTo>
                  <a:lnTo>
                    <a:pt x="76288" y="112521"/>
                  </a:lnTo>
                  <a:lnTo>
                    <a:pt x="73729" y="113352"/>
                  </a:lnTo>
                  <a:lnTo>
                    <a:pt x="71031" y="113906"/>
                  </a:lnTo>
                  <a:lnTo>
                    <a:pt x="68265" y="114391"/>
                  </a:lnTo>
                  <a:lnTo>
                    <a:pt x="65636" y="114737"/>
                  </a:lnTo>
                  <a:lnTo>
                    <a:pt x="62801" y="114875"/>
                  </a:lnTo>
                  <a:lnTo>
                    <a:pt x="60034" y="115014"/>
                  </a:lnTo>
                  <a:close/>
                  <a:moveTo>
                    <a:pt x="60034" y="0"/>
                  </a:moveTo>
                  <a:lnTo>
                    <a:pt x="60034" y="0"/>
                  </a:lnTo>
                  <a:lnTo>
                    <a:pt x="56853" y="0"/>
                  </a:lnTo>
                  <a:lnTo>
                    <a:pt x="53809" y="276"/>
                  </a:lnTo>
                  <a:lnTo>
                    <a:pt x="50835" y="692"/>
                  </a:lnTo>
                  <a:lnTo>
                    <a:pt x="47930" y="1177"/>
                  </a:lnTo>
                  <a:lnTo>
                    <a:pt x="44956" y="1869"/>
                  </a:lnTo>
                  <a:lnTo>
                    <a:pt x="42190" y="2631"/>
                  </a:lnTo>
                  <a:lnTo>
                    <a:pt x="39354" y="3669"/>
                  </a:lnTo>
                  <a:lnTo>
                    <a:pt x="36657" y="4708"/>
                  </a:lnTo>
                  <a:lnTo>
                    <a:pt x="34028" y="5885"/>
                  </a:lnTo>
                  <a:lnTo>
                    <a:pt x="31400" y="7201"/>
                  </a:lnTo>
                  <a:lnTo>
                    <a:pt x="28910" y="8655"/>
                  </a:lnTo>
                  <a:lnTo>
                    <a:pt x="26420" y="10248"/>
                  </a:lnTo>
                  <a:lnTo>
                    <a:pt x="24069" y="11909"/>
                  </a:lnTo>
                  <a:lnTo>
                    <a:pt x="21855" y="13710"/>
                  </a:lnTo>
                  <a:lnTo>
                    <a:pt x="19642" y="15579"/>
                  </a:lnTo>
                  <a:lnTo>
                    <a:pt x="17567" y="17518"/>
                  </a:lnTo>
                  <a:lnTo>
                    <a:pt x="15631" y="19734"/>
                  </a:lnTo>
                  <a:lnTo>
                    <a:pt x="13763" y="21881"/>
                  </a:lnTo>
                  <a:lnTo>
                    <a:pt x="11896" y="24166"/>
                  </a:lnTo>
                  <a:lnTo>
                    <a:pt x="10236" y="26520"/>
                  </a:lnTo>
                  <a:lnTo>
                    <a:pt x="8714" y="28874"/>
                  </a:lnTo>
                  <a:lnTo>
                    <a:pt x="7262" y="31436"/>
                  </a:lnTo>
                  <a:lnTo>
                    <a:pt x="5878" y="33998"/>
                  </a:lnTo>
                  <a:lnTo>
                    <a:pt x="4703" y="36630"/>
                  </a:lnTo>
                  <a:lnTo>
                    <a:pt x="3596" y="39399"/>
                  </a:lnTo>
                  <a:lnTo>
                    <a:pt x="2697" y="42169"/>
                  </a:lnTo>
                  <a:lnTo>
                    <a:pt x="1867" y="45008"/>
                  </a:lnTo>
                  <a:lnTo>
                    <a:pt x="1244" y="47916"/>
                  </a:lnTo>
                  <a:lnTo>
                    <a:pt x="622" y="50825"/>
                  </a:lnTo>
                  <a:lnTo>
                    <a:pt x="276" y="53941"/>
                  </a:lnTo>
                  <a:lnTo>
                    <a:pt x="69" y="56987"/>
                  </a:lnTo>
                  <a:lnTo>
                    <a:pt x="0" y="60034"/>
                  </a:lnTo>
                  <a:lnTo>
                    <a:pt x="69" y="63081"/>
                  </a:lnTo>
                  <a:lnTo>
                    <a:pt x="276" y="66128"/>
                  </a:lnTo>
                  <a:lnTo>
                    <a:pt x="622" y="69174"/>
                  </a:lnTo>
                  <a:lnTo>
                    <a:pt x="1244" y="72152"/>
                  </a:lnTo>
                  <a:lnTo>
                    <a:pt x="1867" y="74991"/>
                  </a:lnTo>
                  <a:lnTo>
                    <a:pt x="2697" y="77830"/>
                  </a:lnTo>
                  <a:lnTo>
                    <a:pt x="3596" y="80600"/>
                  </a:lnTo>
                  <a:lnTo>
                    <a:pt x="4703" y="83369"/>
                  </a:lnTo>
                  <a:lnTo>
                    <a:pt x="5878" y="86001"/>
                  </a:lnTo>
                  <a:lnTo>
                    <a:pt x="7262" y="88563"/>
                  </a:lnTo>
                  <a:lnTo>
                    <a:pt x="8714" y="91125"/>
                  </a:lnTo>
                  <a:lnTo>
                    <a:pt x="10236" y="93548"/>
                  </a:lnTo>
                  <a:lnTo>
                    <a:pt x="11896" y="95903"/>
                  </a:lnTo>
                  <a:lnTo>
                    <a:pt x="13763" y="98188"/>
                  </a:lnTo>
                  <a:lnTo>
                    <a:pt x="15631" y="100334"/>
                  </a:lnTo>
                  <a:lnTo>
                    <a:pt x="17567" y="102481"/>
                  </a:lnTo>
                  <a:lnTo>
                    <a:pt x="19642" y="104489"/>
                  </a:lnTo>
                  <a:lnTo>
                    <a:pt x="21855" y="106358"/>
                  </a:lnTo>
                  <a:lnTo>
                    <a:pt x="24069" y="108090"/>
                  </a:lnTo>
                  <a:lnTo>
                    <a:pt x="26420" y="109751"/>
                  </a:lnTo>
                  <a:lnTo>
                    <a:pt x="28910" y="111344"/>
                  </a:lnTo>
                  <a:lnTo>
                    <a:pt x="31400" y="112867"/>
                  </a:lnTo>
                  <a:lnTo>
                    <a:pt x="34028" y="114114"/>
                  </a:lnTo>
                  <a:lnTo>
                    <a:pt x="36657" y="115291"/>
                  </a:lnTo>
                  <a:lnTo>
                    <a:pt x="39354" y="116399"/>
                  </a:lnTo>
                  <a:lnTo>
                    <a:pt x="42190" y="117368"/>
                  </a:lnTo>
                  <a:lnTo>
                    <a:pt x="44956" y="118130"/>
                  </a:lnTo>
                  <a:lnTo>
                    <a:pt x="47930" y="118822"/>
                  </a:lnTo>
                  <a:lnTo>
                    <a:pt x="50835" y="119376"/>
                  </a:lnTo>
                  <a:lnTo>
                    <a:pt x="53809" y="119723"/>
                  </a:lnTo>
                  <a:lnTo>
                    <a:pt x="56853" y="120000"/>
                  </a:lnTo>
                  <a:lnTo>
                    <a:pt x="60034" y="120000"/>
                  </a:lnTo>
                  <a:lnTo>
                    <a:pt x="63077" y="120000"/>
                  </a:lnTo>
                  <a:lnTo>
                    <a:pt x="66121" y="119723"/>
                  </a:lnTo>
                  <a:lnTo>
                    <a:pt x="69095" y="119376"/>
                  </a:lnTo>
                  <a:lnTo>
                    <a:pt x="72000" y="118822"/>
                  </a:lnTo>
                  <a:lnTo>
                    <a:pt x="74974" y="118130"/>
                  </a:lnTo>
                  <a:lnTo>
                    <a:pt x="77809" y="117368"/>
                  </a:lnTo>
                  <a:lnTo>
                    <a:pt x="80576" y="116399"/>
                  </a:lnTo>
                  <a:lnTo>
                    <a:pt x="83273" y="115291"/>
                  </a:lnTo>
                  <a:lnTo>
                    <a:pt x="85902" y="114114"/>
                  </a:lnTo>
                  <a:lnTo>
                    <a:pt x="88599" y="112867"/>
                  </a:lnTo>
                  <a:lnTo>
                    <a:pt x="91020" y="111344"/>
                  </a:lnTo>
                  <a:lnTo>
                    <a:pt x="93510" y="109751"/>
                  </a:lnTo>
                  <a:lnTo>
                    <a:pt x="95861" y="108090"/>
                  </a:lnTo>
                  <a:lnTo>
                    <a:pt x="98144" y="106358"/>
                  </a:lnTo>
                  <a:lnTo>
                    <a:pt x="100288" y="104489"/>
                  </a:lnTo>
                  <a:lnTo>
                    <a:pt x="102363" y="102481"/>
                  </a:lnTo>
                  <a:lnTo>
                    <a:pt x="104299" y="100334"/>
                  </a:lnTo>
                  <a:lnTo>
                    <a:pt x="106305" y="98188"/>
                  </a:lnTo>
                  <a:lnTo>
                    <a:pt x="108034" y="95903"/>
                  </a:lnTo>
                  <a:lnTo>
                    <a:pt x="109763" y="93548"/>
                  </a:lnTo>
                  <a:lnTo>
                    <a:pt x="111285" y="91125"/>
                  </a:lnTo>
                  <a:lnTo>
                    <a:pt x="112668" y="88563"/>
                  </a:lnTo>
                  <a:lnTo>
                    <a:pt x="114051" y="86001"/>
                  </a:lnTo>
                  <a:lnTo>
                    <a:pt x="115227" y="83369"/>
                  </a:lnTo>
                  <a:lnTo>
                    <a:pt x="116334" y="80600"/>
                  </a:lnTo>
                  <a:lnTo>
                    <a:pt x="117233" y="77830"/>
                  </a:lnTo>
                  <a:lnTo>
                    <a:pt x="118132" y="74991"/>
                  </a:lnTo>
                  <a:lnTo>
                    <a:pt x="118685" y="72152"/>
                  </a:lnTo>
                  <a:lnTo>
                    <a:pt x="119308" y="69174"/>
                  </a:lnTo>
                  <a:lnTo>
                    <a:pt x="119654" y="66128"/>
                  </a:lnTo>
                  <a:lnTo>
                    <a:pt x="119861" y="63081"/>
                  </a:lnTo>
                  <a:lnTo>
                    <a:pt x="120000" y="60034"/>
                  </a:lnTo>
                  <a:lnTo>
                    <a:pt x="119861" y="56987"/>
                  </a:lnTo>
                  <a:lnTo>
                    <a:pt x="119654" y="53941"/>
                  </a:lnTo>
                  <a:lnTo>
                    <a:pt x="119308" y="50825"/>
                  </a:lnTo>
                  <a:lnTo>
                    <a:pt x="118685" y="47916"/>
                  </a:lnTo>
                  <a:lnTo>
                    <a:pt x="118132" y="45008"/>
                  </a:lnTo>
                  <a:lnTo>
                    <a:pt x="117233" y="42169"/>
                  </a:lnTo>
                  <a:lnTo>
                    <a:pt x="116334" y="39399"/>
                  </a:lnTo>
                  <a:lnTo>
                    <a:pt x="115227" y="36630"/>
                  </a:lnTo>
                  <a:lnTo>
                    <a:pt x="114051" y="33998"/>
                  </a:lnTo>
                  <a:lnTo>
                    <a:pt x="112668" y="31436"/>
                  </a:lnTo>
                  <a:lnTo>
                    <a:pt x="111285" y="28874"/>
                  </a:lnTo>
                  <a:lnTo>
                    <a:pt x="109763" y="26520"/>
                  </a:lnTo>
                  <a:lnTo>
                    <a:pt x="108034" y="24166"/>
                  </a:lnTo>
                  <a:lnTo>
                    <a:pt x="106305" y="21881"/>
                  </a:lnTo>
                  <a:lnTo>
                    <a:pt x="104299" y="19734"/>
                  </a:lnTo>
                  <a:lnTo>
                    <a:pt x="102363" y="17518"/>
                  </a:lnTo>
                  <a:lnTo>
                    <a:pt x="100288" y="15579"/>
                  </a:lnTo>
                  <a:lnTo>
                    <a:pt x="98144" y="13710"/>
                  </a:lnTo>
                  <a:lnTo>
                    <a:pt x="95861" y="11909"/>
                  </a:lnTo>
                  <a:lnTo>
                    <a:pt x="93510" y="10248"/>
                  </a:lnTo>
                  <a:lnTo>
                    <a:pt x="91020" y="8655"/>
                  </a:lnTo>
                  <a:lnTo>
                    <a:pt x="88599" y="7201"/>
                  </a:lnTo>
                  <a:lnTo>
                    <a:pt x="85902" y="5885"/>
                  </a:lnTo>
                  <a:lnTo>
                    <a:pt x="83273" y="4708"/>
                  </a:lnTo>
                  <a:lnTo>
                    <a:pt x="80576" y="3669"/>
                  </a:lnTo>
                  <a:lnTo>
                    <a:pt x="77809" y="2631"/>
                  </a:lnTo>
                  <a:lnTo>
                    <a:pt x="74974" y="1869"/>
                  </a:lnTo>
                  <a:lnTo>
                    <a:pt x="72000" y="1177"/>
                  </a:lnTo>
                  <a:lnTo>
                    <a:pt x="69095" y="692"/>
                  </a:lnTo>
                  <a:lnTo>
                    <a:pt x="66121" y="276"/>
                  </a:lnTo>
                  <a:lnTo>
                    <a:pt x="63077" y="0"/>
                  </a:lnTo>
                  <a:lnTo>
                    <a:pt x="60034" y="0"/>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705" name="Shape 705"/>
            <p:cNvSpPr/>
            <p:nvPr/>
          </p:nvSpPr>
          <p:spPr>
            <a:xfrm>
              <a:off x="5690857" y="2302097"/>
              <a:ext cx="38100" cy="38100"/>
            </a:xfrm>
            <a:custGeom>
              <a:pathLst>
                <a:path extrusionOk="0" h="120000" w="120000">
                  <a:moveTo>
                    <a:pt x="58333" y="0"/>
                  </a:moveTo>
                  <a:lnTo>
                    <a:pt x="58333" y="0"/>
                  </a:lnTo>
                  <a:lnTo>
                    <a:pt x="46666" y="1643"/>
                  </a:lnTo>
                  <a:lnTo>
                    <a:pt x="35000" y="4931"/>
                  </a:lnTo>
                  <a:lnTo>
                    <a:pt x="23333" y="9863"/>
                  </a:lnTo>
                  <a:lnTo>
                    <a:pt x="16666" y="16438"/>
                  </a:lnTo>
                  <a:lnTo>
                    <a:pt x="10000" y="26301"/>
                  </a:lnTo>
                  <a:lnTo>
                    <a:pt x="1666" y="34520"/>
                  </a:lnTo>
                  <a:lnTo>
                    <a:pt x="0" y="47671"/>
                  </a:lnTo>
                  <a:lnTo>
                    <a:pt x="0" y="60821"/>
                  </a:lnTo>
                  <a:lnTo>
                    <a:pt x="0" y="72328"/>
                  </a:lnTo>
                  <a:lnTo>
                    <a:pt x="1666" y="83835"/>
                  </a:lnTo>
                  <a:lnTo>
                    <a:pt x="10000" y="93698"/>
                  </a:lnTo>
                  <a:lnTo>
                    <a:pt x="16666" y="103561"/>
                  </a:lnTo>
                  <a:lnTo>
                    <a:pt x="23333" y="110136"/>
                  </a:lnTo>
                  <a:lnTo>
                    <a:pt x="35000" y="115068"/>
                  </a:lnTo>
                  <a:lnTo>
                    <a:pt x="46666" y="119999"/>
                  </a:lnTo>
                  <a:lnTo>
                    <a:pt x="58333" y="119999"/>
                  </a:lnTo>
                  <a:lnTo>
                    <a:pt x="73333" y="119999"/>
                  </a:lnTo>
                  <a:lnTo>
                    <a:pt x="83333" y="115068"/>
                  </a:lnTo>
                  <a:lnTo>
                    <a:pt x="95000" y="110136"/>
                  </a:lnTo>
                  <a:lnTo>
                    <a:pt x="103333" y="103561"/>
                  </a:lnTo>
                  <a:lnTo>
                    <a:pt x="111666" y="93698"/>
                  </a:lnTo>
                  <a:lnTo>
                    <a:pt x="116666" y="83835"/>
                  </a:lnTo>
                  <a:lnTo>
                    <a:pt x="118333" y="72328"/>
                  </a:lnTo>
                  <a:lnTo>
                    <a:pt x="120000" y="60821"/>
                  </a:lnTo>
                  <a:lnTo>
                    <a:pt x="118333" y="47671"/>
                  </a:lnTo>
                  <a:lnTo>
                    <a:pt x="116666" y="34520"/>
                  </a:lnTo>
                  <a:lnTo>
                    <a:pt x="111666" y="26301"/>
                  </a:lnTo>
                  <a:lnTo>
                    <a:pt x="103333" y="16438"/>
                  </a:lnTo>
                  <a:lnTo>
                    <a:pt x="95000" y="9863"/>
                  </a:lnTo>
                  <a:lnTo>
                    <a:pt x="83333" y="4931"/>
                  </a:lnTo>
                  <a:lnTo>
                    <a:pt x="73333" y="1643"/>
                  </a:lnTo>
                  <a:lnTo>
                    <a:pt x="58333" y="0"/>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706" name="Shape 706"/>
            <p:cNvSpPr/>
            <p:nvPr/>
          </p:nvSpPr>
          <p:spPr>
            <a:xfrm>
              <a:off x="5230482" y="2025872"/>
              <a:ext cx="803400" cy="803400"/>
            </a:xfrm>
            <a:custGeom>
              <a:pathLst>
                <a:path extrusionOk="0" h="120000" w="120000">
                  <a:moveTo>
                    <a:pt x="60000" y="114236"/>
                  </a:moveTo>
                  <a:lnTo>
                    <a:pt x="60000" y="114236"/>
                  </a:lnTo>
                  <a:lnTo>
                    <a:pt x="57157" y="114157"/>
                  </a:lnTo>
                  <a:lnTo>
                    <a:pt x="54394" y="113921"/>
                  </a:lnTo>
                  <a:lnTo>
                    <a:pt x="51631" y="113605"/>
                  </a:lnTo>
                  <a:lnTo>
                    <a:pt x="48947" y="113131"/>
                  </a:lnTo>
                  <a:lnTo>
                    <a:pt x="46421" y="112578"/>
                  </a:lnTo>
                  <a:lnTo>
                    <a:pt x="43815" y="111789"/>
                  </a:lnTo>
                  <a:lnTo>
                    <a:pt x="41368" y="111000"/>
                  </a:lnTo>
                  <a:lnTo>
                    <a:pt x="38842" y="109973"/>
                  </a:lnTo>
                  <a:lnTo>
                    <a:pt x="36394" y="108868"/>
                  </a:lnTo>
                  <a:lnTo>
                    <a:pt x="34105" y="107763"/>
                  </a:lnTo>
                  <a:lnTo>
                    <a:pt x="31815" y="106421"/>
                  </a:lnTo>
                  <a:lnTo>
                    <a:pt x="29605" y="104921"/>
                  </a:lnTo>
                  <a:lnTo>
                    <a:pt x="27473" y="103500"/>
                  </a:lnTo>
                  <a:lnTo>
                    <a:pt x="25500" y="101763"/>
                  </a:lnTo>
                  <a:lnTo>
                    <a:pt x="23447" y="100105"/>
                  </a:lnTo>
                  <a:lnTo>
                    <a:pt x="21552" y="98289"/>
                  </a:lnTo>
                  <a:lnTo>
                    <a:pt x="19736" y="96473"/>
                  </a:lnTo>
                  <a:lnTo>
                    <a:pt x="18078" y="94500"/>
                  </a:lnTo>
                  <a:lnTo>
                    <a:pt x="16500" y="92447"/>
                  </a:lnTo>
                  <a:lnTo>
                    <a:pt x="14921" y="90315"/>
                  </a:lnTo>
                  <a:lnTo>
                    <a:pt x="13578" y="88105"/>
                  </a:lnTo>
                  <a:lnTo>
                    <a:pt x="12236" y="85815"/>
                  </a:lnTo>
                  <a:lnTo>
                    <a:pt x="10973" y="83447"/>
                  </a:lnTo>
                  <a:lnTo>
                    <a:pt x="9947" y="81078"/>
                  </a:lnTo>
                  <a:lnTo>
                    <a:pt x="9000" y="78631"/>
                  </a:lnTo>
                  <a:lnTo>
                    <a:pt x="8052" y="76026"/>
                  </a:lnTo>
                  <a:lnTo>
                    <a:pt x="7421" y="73578"/>
                  </a:lnTo>
                  <a:lnTo>
                    <a:pt x="6868" y="70894"/>
                  </a:lnTo>
                  <a:lnTo>
                    <a:pt x="6236" y="68210"/>
                  </a:lnTo>
                  <a:lnTo>
                    <a:pt x="5921" y="65447"/>
                  </a:lnTo>
                  <a:lnTo>
                    <a:pt x="5684" y="62763"/>
                  </a:lnTo>
                  <a:lnTo>
                    <a:pt x="5684" y="60000"/>
                  </a:lnTo>
                  <a:lnTo>
                    <a:pt x="5684" y="57157"/>
                  </a:lnTo>
                  <a:lnTo>
                    <a:pt x="5921" y="54473"/>
                  </a:lnTo>
                  <a:lnTo>
                    <a:pt x="6236" y="51789"/>
                  </a:lnTo>
                  <a:lnTo>
                    <a:pt x="6868" y="49105"/>
                  </a:lnTo>
                  <a:lnTo>
                    <a:pt x="7421" y="46421"/>
                  </a:lnTo>
                  <a:lnTo>
                    <a:pt x="8052" y="43894"/>
                  </a:lnTo>
                  <a:lnTo>
                    <a:pt x="9000" y="41289"/>
                  </a:lnTo>
                  <a:lnTo>
                    <a:pt x="9947" y="38842"/>
                  </a:lnTo>
                  <a:lnTo>
                    <a:pt x="10973" y="36473"/>
                  </a:lnTo>
                  <a:lnTo>
                    <a:pt x="12236" y="34105"/>
                  </a:lnTo>
                  <a:lnTo>
                    <a:pt x="13578" y="31894"/>
                  </a:lnTo>
                  <a:lnTo>
                    <a:pt x="14921" y="29605"/>
                  </a:lnTo>
                  <a:lnTo>
                    <a:pt x="16500" y="27473"/>
                  </a:lnTo>
                  <a:lnTo>
                    <a:pt x="18078" y="25500"/>
                  </a:lnTo>
                  <a:lnTo>
                    <a:pt x="19736" y="23605"/>
                  </a:lnTo>
                  <a:lnTo>
                    <a:pt x="21552" y="21631"/>
                  </a:lnTo>
                  <a:lnTo>
                    <a:pt x="23447" y="19894"/>
                  </a:lnTo>
                  <a:lnTo>
                    <a:pt x="25500" y="18157"/>
                  </a:lnTo>
                  <a:lnTo>
                    <a:pt x="27473" y="16500"/>
                  </a:lnTo>
                  <a:lnTo>
                    <a:pt x="29605" y="15000"/>
                  </a:lnTo>
                  <a:lnTo>
                    <a:pt x="31815" y="13578"/>
                  </a:lnTo>
                  <a:lnTo>
                    <a:pt x="34105" y="12315"/>
                  </a:lnTo>
                  <a:lnTo>
                    <a:pt x="36394" y="11131"/>
                  </a:lnTo>
                  <a:lnTo>
                    <a:pt x="38842" y="9947"/>
                  </a:lnTo>
                  <a:lnTo>
                    <a:pt x="41368" y="9000"/>
                  </a:lnTo>
                  <a:lnTo>
                    <a:pt x="43815" y="8210"/>
                  </a:lnTo>
                  <a:lnTo>
                    <a:pt x="46421" y="7421"/>
                  </a:lnTo>
                  <a:lnTo>
                    <a:pt x="48947" y="6868"/>
                  </a:lnTo>
                  <a:lnTo>
                    <a:pt x="51631" y="6394"/>
                  </a:lnTo>
                  <a:lnTo>
                    <a:pt x="54394" y="6078"/>
                  </a:lnTo>
                  <a:lnTo>
                    <a:pt x="57157" y="5842"/>
                  </a:lnTo>
                  <a:lnTo>
                    <a:pt x="60000" y="5684"/>
                  </a:lnTo>
                  <a:lnTo>
                    <a:pt x="62684" y="5842"/>
                  </a:lnTo>
                  <a:lnTo>
                    <a:pt x="65526" y="6078"/>
                  </a:lnTo>
                  <a:lnTo>
                    <a:pt x="68210" y="6394"/>
                  </a:lnTo>
                  <a:lnTo>
                    <a:pt x="70894" y="6868"/>
                  </a:lnTo>
                  <a:lnTo>
                    <a:pt x="73500" y="7421"/>
                  </a:lnTo>
                  <a:lnTo>
                    <a:pt x="76026" y="8210"/>
                  </a:lnTo>
                  <a:lnTo>
                    <a:pt x="78552" y="9000"/>
                  </a:lnTo>
                  <a:lnTo>
                    <a:pt x="81000" y="9947"/>
                  </a:lnTo>
                  <a:lnTo>
                    <a:pt x="83447" y="11131"/>
                  </a:lnTo>
                  <a:lnTo>
                    <a:pt x="85815" y="12315"/>
                  </a:lnTo>
                  <a:lnTo>
                    <a:pt x="88105" y="13578"/>
                  </a:lnTo>
                  <a:lnTo>
                    <a:pt x="90236" y="15000"/>
                  </a:lnTo>
                  <a:lnTo>
                    <a:pt x="92368" y="16500"/>
                  </a:lnTo>
                  <a:lnTo>
                    <a:pt x="94500" y="18157"/>
                  </a:lnTo>
                  <a:lnTo>
                    <a:pt x="96394" y="19894"/>
                  </a:lnTo>
                  <a:lnTo>
                    <a:pt x="98289" y="21631"/>
                  </a:lnTo>
                  <a:lnTo>
                    <a:pt x="100105" y="23605"/>
                  </a:lnTo>
                  <a:lnTo>
                    <a:pt x="101763" y="25500"/>
                  </a:lnTo>
                  <a:lnTo>
                    <a:pt x="103342" y="27473"/>
                  </a:lnTo>
                  <a:lnTo>
                    <a:pt x="104921" y="29605"/>
                  </a:lnTo>
                  <a:lnTo>
                    <a:pt x="106263" y="31894"/>
                  </a:lnTo>
                  <a:lnTo>
                    <a:pt x="107605" y="34105"/>
                  </a:lnTo>
                  <a:lnTo>
                    <a:pt x="108868" y="36473"/>
                  </a:lnTo>
                  <a:lnTo>
                    <a:pt x="109894" y="38842"/>
                  </a:lnTo>
                  <a:lnTo>
                    <a:pt x="110921" y="41289"/>
                  </a:lnTo>
                  <a:lnTo>
                    <a:pt x="111789" y="43894"/>
                  </a:lnTo>
                  <a:lnTo>
                    <a:pt x="112500" y="46421"/>
                  </a:lnTo>
                  <a:lnTo>
                    <a:pt x="113131" y="49105"/>
                  </a:lnTo>
                  <a:lnTo>
                    <a:pt x="113605" y="51789"/>
                  </a:lnTo>
                  <a:lnTo>
                    <a:pt x="113921" y="54473"/>
                  </a:lnTo>
                  <a:lnTo>
                    <a:pt x="114157" y="57157"/>
                  </a:lnTo>
                  <a:lnTo>
                    <a:pt x="114157" y="60000"/>
                  </a:lnTo>
                  <a:lnTo>
                    <a:pt x="114157" y="62763"/>
                  </a:lnTo>
                  <a:lnTo>
                    <a:pt x="113921" y="65447"/>
                  </a:lnTo>
                  <a:lnTo>
                    <a:pt x="113605" y="68210"/>
                  </a:lnTo>
                  <a:lnTo>
                    <a:pt x="113131" y="70894"/>
                  </a:lnTo>
                  <a:lnTo>
                    <a:pt x="112500" y="73578"/>
                  </a:lnTo>
                  <a:lnTo>
                    <a:pt x="111789" y="76026"/>
                  </a:lnTo>
                  <a:lnTo>
                    <a:pt x="110921" y="78631"/>
                  </a:lnTo>
                  <a:lnTo>
                    <a:pt x="109894" y="81078"/>
                  </a:lnTo>
                  <a:lnTo>
                    <a:pt x="108868" y="83447"/>
                  </a:lnTo>
                  <a:lnTo>
                    <a:pt x="107605" y="85815"/>
                  </a:lnTo>
                  <a:lnTo>
                    <a:pt x="106263" y="88105"/>
                  </a:lnTo>
                  <a:lnTo>
                    <a:pt x="104921" y="90315"/>
                  </a:lnTo>
                  <a:lnTo>
                    <a:pt x="103342" y="92447"/>
                  </a:lnTo>
                  <a:lnTo>
                    <a:pt x="101763" y="94500"/>
                  </a:lnTo>
                  <a:lnTo>
                    <a:pt x="100105" y="96473"/>
                  </a:lnTo>
                  <a:lnTo>
                    <a:pt x="98289" y="98289"/>
                  </a:lnTo>
                  <a:lnTo>
                    <a:pt x="96394" y="100105"/>
                  </a:lnTo>
                  <a:lnTo>
                    <a:pt x="94500" y="101763"/>
                  </a:lnTo>
                  <a:lnTo>
                    <a:pt x="92368" y="103500"/>
                  </a:lnTo>
                  <a:lnTo>
                    <a:pt x="90236" y="104921"/>
                  </a:lnTo>
                  <a:lnTo>
                    <a:pt x="88105" y="106421"/>
                  </a:lnTo>
                  <a:lnTo>
                    <a:pt x="85815" y="107763"/>
                  </a:lnTo>
                  <a:lnTo>
                    <a:pt x="83447" y="108868"/>
                  </a:lnTo>
                  <a:lnTo>
                    <a:pt x="81000" y="109973"/>
                  </a:lnTo>
                  <a:lnTo>
                    <a:pt x="78552" y="111000"/>
                  </a:lnTo>
                  <a:lnTo>
                    <a:pt x="76026" y="111789"/>
                  </a:lnTo>
                  <a:lnTo>
                    <a:pt x="73500" y="112578"/>
                  </a:lnTo>
                  <a:lnTo>
                    <a:pt x="70894" y="113131"/>
                  </a:lnTo>
                  <a:lnTo>
                    <a:pt x="68210" y="113605"/>
                  </a:lnTo>
                  <a:lnTo>
                    <a:pt x="65526" y="113921"/>
                  </a:lnTo>
                  <a:lnTo>
                    <a:pt x="62684" y="114157"/>
                  </a:lnTo>
                  <a:lnTo>
                    <a:pt x="60000" y="114236"/>
                  </a:lnTo>
                  <a:close/>
                  <a:moveTo>
                    <a:pt x="60000" y="0"/>
                  </a:moveTo>
                  <a:lnTo>
                    <a:pt x="60000" y="0"/>
                  </a:lnTo>
                  <a:lnTo>
                    <a:pt x="56842" y="78"/>
                  </a:lnTo>
                  <a:lnTo>
                    <a:pt x="53842" y="315"/>
                  </a:lnTo>
                  <a:lnTo>
                    <a:pt x="50763" y="631"/>
                  </a:lnTo>
                  <a:lnTo>
                    <a:pt x="47842" y="1184"/>
                  </a:lnTo>
                  <a:lnTo>
                    <a:pt x="44921" y="1894"/>
                  </a:lnTo>
                  <a:lnTo>
                    <a:pt x="42078" y="2684"/>
                  </a:lnTo>
                  <a:lnTo>
                    <a:pt x="39315" y="3552"/>
                  </a:lnTo>
                  <a:lnTo>
                    <a:pt x="36631" y="4736"/>
                  </a:lnTo>
                  <a:lnTo>
                    <a:pt x="33947" y="5921"/>
                  </a:lnTo>
                  <a:lnTo>
                    <a:pt x="31342" y="7263"/>
                  </a:lnTo>
                  <a:lnTo>
                    <a:pt x="28894" y="8605"/>
                  </a:lnTo>
                  <a:lnTo>
                    <a:pt x="26368" y="10184"/>
                  </a:lnTo>
                  <a:lnTo>
                    <a:pt x="24000" y="11921"/>
                  </a:lnTo>
                  <a:lnTo>
                    <a:pt x="21789" y="13657"/>
                  </a:lnTo>
                  <a:lnTo>
                    <a:pt x="19657" y="15631"/>
                  </a:lnTo>
                  <a:lnTo>
                    <a:pt x="17526" y="17605"/>
                  </a:lnTo>
                  <a:lnTo>
                    <a:pt x="15473" y="19657"/>
                  </a:lnTo>
                  <a:lnTo>
                    <a:pt x="13657" y="21868"/>
                  </a:lnTo>
                  <a:lnTo>
                    <a:pt x="11921" y="24157"/>
                  </a:lnTo>
                  <a:lnTo>
                    <a:pt x="10184" y="26526"/>
                  </a:lnTo>
                  <a:lnTo>
                    <a:pt x="8605" y="28894"/>
                  </a:lnTo>
                  <a:lnTo>
                    <a:pt x="7184" y="31421"/>
                  </a:lnTo>
                  <a:lnTo>
                    <a:pt x="5842" y="34026"/>
                  </a:lnTo>
                  <a:lnTo>
                    <a:pt x="4657" y="36631"/>
                  </a:lnTo>
                  <a:lnTo>
                    <a:pt x="3552" y="39394"/>
                  </a:lnTo>
                  <a:lnTo>
                    <a:pt x="2684" y="42078"/>
                  </a:lnTo>
                  <a:lnTo>
                    <a:pt x="1736" y="45000"/>
                  </a:lnTo>
                  <a:lnTo>
                    <a:pt x="1105" y="47921"/>
                  </a:lnTo>
                  <a:lnTo>
                    <a:pt x="631" y="50842"/>
                  </a:lnTo>
                  <a:lnTo>
                    <a:pt x="236" y="53763"/>
                  </a:lnTo>
                  <a:lnTo>
                    <a:pt x="0" y="56921"/>
                  </a:lnTo>
                  <a:lnTo>
                    <a:pt x="0" y="60000"/>
                  </a:lnTo>
                  <a:lnTo>
                    <a:pt x="0" y="63000"/>
                  </a:lnTo>
                  <a:lnTo>
                    <a:pt x="236" y="66157"/>
                  </a:lnTo>
                  <a:lnTo>
                    <a:pt x="631" y="69078"/>
                  </a:lnTo>
                  <a:lnTo>
                    <a:pt x="1105" y="72000"/>
                  </a:lnTo>
                  <a:lnTo>
                    <a:pt x="1736" y="74921"/>
                  </a:lnTo>
                  <a:lnTo>
                    <a:pt x="2684" y="77842"/>
                  </a:lnTo>
                  <a:lnTo>
                    <a:pt x="3552" y="80526"/>
                  </a:lnTo>
                  <a:lnTo>
                    <a:pt x="4657" y="83368"/>
                  </a:lnTo>
                  <a:lnTo>
                    <a:pt x="5842" y="85973"/>
                  </a:lnTo>
                  <a:lnTo>
                    <a:pt x="7184" y="88500"/>
                  </a:lnTo>
                  <a:lnTo>
                    <a:pt x="8605" y="91105"/>
                  </a:lnTo>
                  <a:lnTo>
                    <a:pt x="10184" y="93473"/>
                  </a:lnTo>
                  <a:lnTo>
                    <a:pt x="11921" y="95842"/>
                  </a:lnTo>
                  <a:lnTo>
                    <a:pt x="13657" y="98052"/>
                  </a:lnTo>
                  <a:lnTo>
                    <a:pt x="15473" y="100342"/>
                  </a:lnTo>
                  <a:lnTo>
                    <a:pt x="17526" y="102315"/>
                  </a:lnTo>
                  <a:lnTo>
                    <a:pt x="19657" y="104368"/>
                  </a:lnTo>
                  <a:lnTo>
                    <a:pt x="21789" y="106263"/>
                  </a:lnTo>
                  <a:lnTo>
                    <a:pt x="24000" y="108078"/>
                  </a:lnTo>
                  <a:lnTo>
                    <a:pt x="26368" y="109736"/>
                  </a:lnTo>
                  <a:lnTo>
                    <a:pt x="28894" y="111315"/>
                  </a:lnTo>
                  <a:lnTo>
                    <a:pt x="31342" y="112657"/>
                  </a:lnTo>
                  <a:lnTo>
                    <a:pt x="33947" y="114000"/>
                  </a:lnTo>
                  <a:lnTo>
                    <a:pt x="36631" y="115263"/>
                  </a:lnTo>
                  <a:lnTo>
                    <a:pt x="39315" y="116368"/>
                  </a:lnTo>
                  <a:lnTo>
                    <a:pt x="42078" y="117315"/>
                  </a:lnTo>
                  <a:lnTo>
                    <a:pt x="44921" y="118105"/>
                  </a:lnTo>
                  <a:lnTo>
                    <a:pt x="47842" y="118736"/>
                  </a:lnTo>
                  <a:lnTo>
                    <a:pt x="50763" y="119289"/>
                  </a:lnTo>
                  <a:lnTo>
                    <a:pt x="53842" y="119605"/>
                  </a:lnTo>
                  <a:lnTo>
                    <a:pt x="56842" y="119842"/>
                  </a:lnTo>
                  <a:lnTo>
                    <a:pt x="60000" y="120000"/>
                  </a:lnTo>
                  <a:lnTo>
                    <a:pt x="63000" y="119842"/>
                  </a:lnTo>
                  <a:lnTo>
                    <a:pt x="66078" y="119605"/>
                  </a:lnTo>
                  <a:lnTo>
                    <a:pt x="69078" y="119289"/>
                  </a:lnTo>
                  <a:lnTo>
                    <a:pt x="72000" y="118736"/>
                  </a:lnTo>
                  <a:lnTo>
                    <a:pt x="74921" y="118105"/>
                  </a:lnTo>
                  <a:lnTo>
                    <a:pt x="77763" y="117315"/>
                  </a:lnTo>
                  <a:lnTo>
                    <a:pt x="80526" y="116368"/>
                  </a:lnTo>
                  <a:lnTo>
                    <a:pt x="83210" y="115263"/>
                  </a:lnTo>
                  <a:lnTo>
                    <a:pt x="85973" y="114000"/>
                  </a:lnTo>
                  <a:lnTo>
                    <a:pt x="88500" y="112657"/>
                  </a:lnTo>
                  <a:lnTo>
                    <a:pt x="91026" y="111315"/>
                  </a:lnTo>
                  <a:lnTo>
                    <a:pt x="93473" y="109736"/>
                  </a:lnTo>
                  <a:lnTo>
                    <a:pt x="95842" y="108078"/>
                  </a:lnTo>
                  <a:lnTo>
                    <a:pt x="98052" y="106263"/>
                  </a:lnTo>
                  <a:lnTo>
                    <a:pt x="100184" y="104368"/>
                  </a:lnTo>
                  <a:lnTo>
                    <a:pt x="102315" y="102315"/>
                  </a:lnTo>
                  <a:lnTo>
                    <a:pt x="104368" y="100342"/>
                  </a:lnTo>
                  <a:lnTo>
                    <a:pt x="106184" y="98052"/>
                  </a:lnTo>
                  <a:lnTo>
                    <a:pt x="108000" y="95842"/>
                  </a:lnTo>
                  <a:lnTo>
                    <a:pt x="109657" y="93473"/>
                  </a:lnTo>
                  <a:lnTo>
                    <a:pt x="111236" y="91105"/>
                  </a:lnTo>
                  <a:lnTo>
                    <a:pt x="112657" y="88500"/>
                  </a:lnTo>
                  <a:lnTo>
                    <a:pt x="114000" y="85973"/>
                  </a:lnTo>
                  <a:lnTo>
                    <a:pt x="115184" y="83368"/>
                  </a:lnTo>
                  <a:lnTo>
                    <a:pt x="116289" y="80526"/>
                  </a:lnTo>
                  <a:lnTo>
                    <a:pt x="117157" y="77842"/>
                  </a:lnTo>
                  <a:lnTo>
                    <a:pt x="118105" y="74921"/>
                  </a:lnTo>
                  <a:lnTo>
                    <a:pt x="118736" y="72000"/>
                  </a:lnTo>
                  <a:lnTo>
                    <a:pt x="119210" y="69078"/>
                  </a:lnTo>
                  <a:lnTo>
                    <a:pt x="119684" y="66157"/>
                  </a:lnTo>
                  <a:lnTo>
                    <a:pt x="119842" y="63000"/>
                  </a:lnTo>
                  <a:lnTo>
                    <a:pt x="120000" y="60000"/>
                  </a:lnTo>
                  <a:lnTo>
                    <a:pt x="119842" y="56921"/>
                  </a:lnTo>
                  <a:lnTo>
                    <a:pt x="119684" y="53763"/>
                  </a:lnTo>
                  <a:lnTo>
                    <a:pt x="119210" y="50842"/>
                  </a:lnTo>
                  <a:lnTo>
                    <a:pt x="118736" y="47921"/>
                  </a:lnTo>
                  <a:lnTo>
                    <a:pt x="118105" y="45000"/>
                  </a:lnTo>
                  <a:lnTo>
                    <a:pt x="117157" y="42078"/>
                  </a:lnTo>
                  <a:lnTo>
                    <a:pt x="116289" y="39394"/>
                  </a:lnTo>
                  <a:lnTo>
                    <a:pt x="115184" y="36631"/>
                  </a:lnTo>
                  <a:lnTo>
                    <a:pt x="114000" y="34026"/>
                  </a:lnTo>
                  <a:lnTo>
                    <a:pt x="112657" y="31421"/>
                  </a:lnTo>
                  <a:lnTo>
                    <a:pt x="111236" y="28894"/>
                  </a:lnTo>
                  <a:lnTo>
                    <a:pt x="109657" y="26526"/>
                  </a:lnTo>
                  <a:lnTo>
                    <a:pt x="108000" y="24157"/>
                  </a:lnTo>
                  <a:lnTo>
                    <a:pt x="106184" y="21868"/>
                  </a:lnTo>
                  <a:lnTo>
                    <a:pt x="104368" y="19657"/>
                  </a:lnTo>
                  <a:lnTo>
                    <a:pt x="102315" y="17605"/>
                  </a:lnTo>
                  <a:lnTo>
                    <a:pt x="100184" y="15631"/>
                  </a:lnTo>
                  <a:lnTo>
                    <a:pt x="98052" y="13657"/>
                  </a:lnTo>
                  <a:lnTo>
                    <a:pt x="95842" y="11921"/>
                  </a:lnTo>
                  <a:lnTo>
                    <a:pt x="93473" y="10184"/>
                  </a:lnTo>
                  <a:lnTo>
                    <a:pt x="91026" y="8605"/>
                  </a:lnTo>
                  <a:lnTo>
                    <a:pt x="88500" y="7263"/>
                  </a:lnTo>
                  <a:lnTo>
                    <a:pt x="85973" y="5921"/>
                  </a:lnTo>
                  <a:lnTo>
                    <a:pt x="83210" y="4736"/>
                  </a:lnTo>
                  <a:lnTo>
                    <a:pt x="80526" y="3552"/>
                  </a:lnTo>
                  <a:lnTo>
                    <a:pt x="77763" y="2684"/>
                  </a:lnTo>
                  <a:lnTo>
                    <a:pt x="74921" y="1894"/>
                  </a:lnTo>
                  <a:lnTo>
                    <a:pt x="72000" y="1184"/>
                  </a:lnTo>
                  <a:lnTo>
                    <a:pt x="69078" y="631"/>
                  </a:lnTo>
                  <a:lnTo>
                    <a:pt x="66078" y="315"/>
                  </a:lnTo>
                  <a:lnTo>
                    <a:pt x="63000" y="78"/>
                  </a:lnTo>
                  <a:lnTo>
                    <a:pt x="60000" y="0"/>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707" name="Shape 707"/>
            <p:cNvSpPr/>
            <p:nvPr/>
          </p:nvSpPr>
          <p:spPr>
            <a:xfrm>
              <a:off x="5697207" y="2691034"/>
              <a:ext cx="38100" cy="39600"/>
            </a:xfrm>
            <a:custGeom>
              <a:pathLst>
                <a:path extrusionOk="0" h="120000" w="120000">
                  <a:moveTo>
                    <a:pt x="61666" y="0"/>
                  </a:moveTo>
                  <a:lnTo>
                    <a:pt x="61666" y="0"/>
                  </a:lnTo>
                  <a:lnTo>
                    <a:pt x="46666" y="3287"/>
                  </a:lnTo>
                  <a:lnTo>
                    <a:pt x="35000" y="4931"/>
                  </a:lnTo>
                  <a:lnTo>
                    <a:pt x="25000" y="9863"/>
                  </a:lnTo>
                  <a:lnTo>
                    <a:pt x="16666" y="16438"/>
                  </a:lnTo>
                  <a:lnTo>
                    <a:pt x="8333" y="26301"/>
                  </a:lnTo>
                  <a:lnTo>
                    <a:pt x="3333" y="36164"/>
                  </a:lnTo>
                  <a:lnTo>
                    <a:pt x="0" y="47671"/>
                  </a:lnTo>
                  <a:lnTo>
                    <a:pt x="0" y="60821"/>
                  </a:lnTo>
                  <a:lnTo>
                    <a:pt x="0" y="72328"/>
                  </a:lnTo>
                  <a:lnTo>
                    <a:pt x="3333" y="85479"/>
                  </a:lnTo>
                  <a:lnTo>
                    <a:pt x="8333" y="93698"/>
                  </a:lnTo>
                  <a:lnTo>
                    <a:pt x="16666" y="103561"/>
                  </a:lnTo>
                  <a:lnTo>
                    <a:pt x="25000" y="110136"/>
                  </a:lnTo>
                  <a:lnTo>
                    <a:pt x="35000" y="115068"/>
                  </a:lnTo>
                  <a:lnTo>
                    <a:pt x="46666" y="119999"/>
                  </a:lnTo>
                  <a:lnTo>
                    <a:pt x="61666" y="119999"/>
                  </a:lnTo>
                  <a:lnTo>
                    <a:pt x="73333" y="119999"/>
                  </a:lnTo>
                  <a:lnTo>
                    <a:pt x="85000" y="115068"/>
                  </a:lnTo>
                  <a:lnTo>
                    <a:pt x="95000" y="110136"/>
                  </a:lnTo>
                  <a:lnTo>
                    <a:pt x="103333" y="103561"/>
                  </a:lnTo>
                  <a:lnTo>
                    <a:pt x="111666" y="93698"/>
                  </a:lnTo>
                  <a:lnTo>
                    <a:pt x="115000" y="85479"/>
                  </a:lnTo>
                  <a:lnTo>
                    <a:pt x="120000" y="72328"/>
                  </a:lnTo>
                  <a:lnTo>
                    <a:pt x="120000" y="60821"/>
                  </a:lnTo>
                  <a:lnTo>
                    <a:pt x="120000" y="47671"/>
                  </a:lnTo>
                  <a:lnTo>
                    <a:pt x="115000" y="36164"/>
                  </a:lnTo>
                  <a:lnTo>
                    <a:pt x="111666" y="26301"/>
                  </a:lnTo>
                  <a:lnTo>
                    <a:pt x="103333" y="16438"/>
                  </a:lnTo>
                  <a:lnTo>
                    <a:pt x="95000" y="9863"/>
                  </a:lnTo>
                  <a:lnTo>
                    <a:pt x="85000" y="4931"/>
                  </a:lnTo>
                  <a:lnTo>
                    <a:pt x="73333" y="3287"/>
                  </a:lnTo>
                  <a:lnTo>
                    <a:pt x="61666" y="0"/>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708" name="Shape 708"/>
            <p:cNvSpPr/>
            <p:nvPr/>
          </p:nvSpPr>
          <p:spPr>
            <a:xfrm>
              <a:off x="5547982" y="2379884"/>
              <a:ext cx="74700" cy="123900"/>
            </a:xfrm>
            <a:custGeom>
              <a:pathLst>
                <a:path extrusionOk="0" h="120000" w="120000">
                  <a:moveTo>
                    <a:pt x="66474" y="0"/>
                  </a:moveTo>
                  <a:lnTo>
                    <a:pt x="31942" y="0"/>
                  </a:lnTo>
                  <a:lnTo>
                    <a:pt x="24172" y="0"/>
                  </a:lnTo>
                  <a:lnTo>
                    <a:pt x="18129" y="1545"/>
                  </a:lnTo>
                  <a:lnTo>
                    <a:pt x="12949" y="3090"/>
                  </a:lnTo>
                  <a:lnTo>
                    <a:pt x="8633" y="5150"/>
                  </a:lnTo>
                  <a:lnTo>
                    <a:pt x="5179" y="8240"/>
                  </a:lnTo>
                  <a:lnTo>
                    <a:pt x="2589" y="10815"/>
                  </a:lnTo>
                  <a:lnTo>
                    <a:pt x="863" y="14935"/>
                  </a:lnTo>
                  <a:lnTo>
                    <a:pt x="0" y="18540"/>
                  </a:lnTo>
                  <a:lnTo>
                    <a:pt x="863" y="22660"/>
                  </a:lnTo>
                  <a:lnTo>
                    <a:pt x="2589" y="26266"/>
                  </a:lnTo>
                  <a:lnTo>
                    <a:pt x="5179" y="29356"/>
                  </a:lnTo>
                  <a:lnTo>
                    <a:pt x="8633" y="32446"/>
                  </a:lnTo>
                  <a:lnTo>
                    <a:pt x="12949" y="34506"/>
                  </a:lnTo>
                  <a:lnTo>
                    <a:pt x="18129" y="36051"/>
                  </a:lnTo>
                  <a:lnTo>
                    <a:pt x="24172" y="36566"/>
                  </a:lnTo>
                  <a:lnTo>
                    <a:pt x="31942" y="37596"/>
                  </a:lnTo>
                  <a:lnTo>
                    <a:pt x="57841" y="37596"/>
                  </a:lnTo>
                  <a:lnTo>
                    <a:pt x="57841" y="100944"/>
                  </a:lnTo>
                  <a:lnTo>
                    <a:pt x="58705" y="105579"/>
                  </a:lnTo>
                  <a:lnTo>
                    <a:pt x="60431" y="109184"/>
                  </a:lnTo>
                  <a:lnTo>
                    <a:pt x="62158" y="112274"/>
                  </a:lnTo>
                  <a:lnTo>
                    <a:pt x="66474" y="115364"/>
                  </a:lnTo>
                  <a:lnTo>
                    <a:pt x="70791" y="117424"/>
                  </a:lnTo>
                  <a:lnTo>
                    <a:pt x="76834" y="118969"/>
                  </a:lnTo>
                  <a:lnTo>
                    <a:pt x="82014" y="119484"/>
                  </a:lnTo>
                  <a:lnTo>
                    <a:pt x="89784" y="120000"/>
                  </a:lnTo>
                  <a:lnTo>
                    <a:pt x="95827" y="119484"/>
                  </a:lnTo>
                  <a:lnTo>
                    <a:pt x="101870" y="118969"/>
                  </a:lnTo>
                  <a:lnTo>
                    <a:pt x="107913" y="117424"/>
                  </a:lnTo>
                  <a:lnTo>
                    <a:pt x="111366" y="115364"/>
                  </a:lnTo>
                  <a:lnTo>
                    <a:pt x="115683" y="112274"/>
                  </a:lnTo>
                  <a:lnTo>
                    <a:pt x="119136" y="109184"/>
                  </a:lnTo>
                  <a:lnTo>
                    <a:pt x="120000" y="105579"/>
                  </a:lnTo>
                  <a:lnTo>
                    <a:pt x="120000" y="100944"/>
                  </a:lnTo>
                  <a:lnTo>
                    <a:pt x="120000" y="32446"/>
                  </a:lnTo>
                  <a:lnTo>
                    <a:pt x="120000" y="25751"/>
                  </a:lnTo>
                  <a:lnTo>
                    <a:pt x="116546" y="19055"/>
                  </a:lnTo>
                  <a:lnTo>
                    <a:pt x="111366" y="13905"/>
                  </a:lnTo>
                  <a:lnTo>
                    <a:pt x="105323" y="8755"/>
                  </a:lnTo>
                  <a:lnTo>
                    <a:pt x="98417" y="5150"/>
                  </a:lnTo>
                  <a:lnTo>
                    <a:pt x="88057" y="2060"/>
                  </a:lnTo>
                  <a:lnTo>
                    <a:pt x="76834" y="1030"/>
                  </a:lnTo>
                  <a:lnTo>
                    <a:pt x="66474" y="0"/>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709" name="Shape 709"/>
            <p:cNvSpPr/>
            <p:nvPr/>
          </p:nvSpPr>
          <p:spPr>
            <a:xfrm>
              <a:off x="5627357" y="2379884"/>
              <a:ext cx="79500" cy="123900"/>
            </a:xfrm>
            <a:custGeom>
              <a:pathLst>
                <a:path extrusionOk="0" h="120000" w="120000">
                  <a:moveTo>
                    <a:pt x="71052" y="0"/>
                  </a:moveTo>
                  <a:lnTo>
                    <a:pt x="27631" y="0"/>
                  </a:lnTo>
                  <a:lnTo>
                    <a:pt x="22105" y="0"/>
                  </a:lnTo>
                  <a:lnTo>
                    <a:pt x="16578" y="1545"/>
                  </a:lnTo>
                  <a:lnTo>
                    <a:pt x="12631" y="3090"/>
                  </a:lnTo>
                  <a:lnTo>
                    <a:pt x="7894" y="5150"/>
                  </a:lnTo>
                  <a:lnTo>
                    <a:pt x="4736" y="8240"/>
                  </a:lnTo>
                  <a:lnTo>
                    <a:pt x="2368" y="10815"/>
                  </a:lnTo>
                  <a:lnTo>
                    <a:pt x="0" y="14935"/>
                  </a:lnTo>
                  <a:lnTo>
                    <a:pt x="0" y="18540"/>
                  </a:lnTo>
                  <a:lnTo>
                    <a:pt x="0" y="22660"/>
                  </a:lnTo>
                  <a:lnTo>
                    <a:pt x="2368" y="26266"/>
                  </a:lnTo>
                  <a:lnTo>
                    <a:pt x="4736" y="29356"/>
                  </a:lnTo>
                  <a:lnTo>
                    <a:pt x="7894" y="32446"/>
                  </a:lnTo>
                  <a:lnTo>
                    <a:pt x="12631" y="34506"/>
                  </a:lnTo>
                  <a:lnTo>
                    <a:pt x="16578" y="36051"/>
                  </a:lnTo>
                  <a:lnTo>
                    <a:pt x="22105" y="36566"/>
                  </a:lnTo>
                  <a:lnTo>
                    <a:pt x="27631" y="37596"/>
                  </a:lnTo>
                  <a:lnTo>
                    <a:pt x="63157" y="37596"/>
                  </a:lnTo>
                  <a:lnTo>
                    <a:pt x="63157" y="41201"/>
                  </a:lnTo>
                  <a:lnTo>
                    <a:pt x="48947" y="41201"/>
                  </a:lnTo>
                  <a:lnTo>
                    <a:pt x="39473" y="41716"/>
                  </a:lnTo>
                  <a:lnTo>
                    <a:pt x="29210" y="43776"/>
                  </a:lnTo>
                  <a:lnTo>
                    <a:pt x="21315" y="46351"/>
                  </a:lnTo>
                  <a:lnTo>
                    <a:pt x="13421" y="50472"/>
                  </a:lnTo>
                  <a:lnTo>
                    <a:pt x="7894" y="55107"/>
                  </a:lnTo>
                  <a:lnTo>
                    <a:pt x="3157" y="60772"/>
                  </a:lnTo>
                  <a:lnTo>
                    <a:pt x="789" y="66952"/>
                  </a:lnTo>
                  <a:lnTo>
                    <a:pt x="0" y="74163"/>
                  </a:lnTo>
                  <a:lnTo>
                    <a:pt x="0" y="87038"/>
                  </a:lnTo>
                  <a:lnTo>
                    <a:pt x="789" y="94763"/>
                  </a:lnTo>
                  <a:lnTo>
                    <a:pt x="3157" y="100429"/>
                  </a:lnTo>
                  <a:lnTo>
                    <a:pt x="7894" y="106094"/>
                  </a:lnTo>
                  <a:lnTo>
                    <a:pt x="13421" y="110729"/>
                  </a:lnTo>
                  <a:lnTo>
                    <a:pt x="21315" y="115364"/>
                  </a:lnTo>
                  <a:lnTo>
                    <a:pt x="29210" y="117939"/>
                  </a:lnTo>
                  <a:lnTo>
                    <a:pt x="39473" y="119484"/>
                  </a:lnTo>
                  <a:lnTo>
                    <a:pt x="48947" y="120000"/>
                  </a:lnTo>
                  <a:lnTo>
                    <a:pt x="92368" y="120000"/>
                  </a:lnTo>
                  <a:lnTo>
                    <a:pt x="97894" y="119484"/>
                  </a:lnTo>
                  <a:lnTo>
                    <a:pt x="103421" y="118969"/>
                  </a:lnTo>
                  <a:lnTo>
                    <a:pt x="108947" y="117424"/>
                  </a:lnTo>
                  <a:lnTo>
                    <a:pt x="112105" y="115364"/>
                  </a:lnTo>
                  <a:lnTo>
                    <a:pt x="115263" y="112274"/>
                  </a:lnTo>
                  <a:lnTo>
                    <a:pt x="119210" y="109184"/>
                  </a:lnTo>
                  <a:lnTo>
                    <a:pt x="120000" y="105579"/>
                  </a:lnTo>
                  <a:lnTo>
                    <a:pt x="120000" y="100944"/>
                  </a:lnTo>
                  <a:lnTo>
                    <a:pt x="120000" y="97339"/>
                  </a:lnTo>
                  <a:lnTo>
                    <a:pt x="119210" y="93733"/>
                  </a:lnTo>
                  <a:lnTo>
                    <a:pt x="115263" y="91158"/>
                  </a:lnTo>
                  <a:lnTo>
                    <a:pt x="112105" y="88068"/>
                  </a:lnTo>
                  <a:lnTo>
                    <a:pt x="108947" y="86008"/>
                  </a:lnTo>
                  <a:lnTo>
                    <a:pt x="103421" y="84463"/>
                  </a:lnTo>
                  <a:lnTo>
                    <a:pt x="97894" y="82918"/>
                  </a:lnTo>
                  <a:lnTo>
                    <a:pt x="92368" y="82918"/>
                  </a:lnTo>
                  <a:lnTo>
                    <a:pt x="56842" y="82918"/>
                  </a:lnTo>
                  <a:lnTo>
                    <a:pt x="56842" y="78283"/>
                  </a:lnTo>
                  <a:lnTo>
                    <a:pt x="71052" y="78283"/>
                  </a:lnTo>
                  <a:lnTo>
                    <a:pt x="80526" y="78283"/>
                  </a:lnTo>
                  <a:lnTo>
                    <a:pt x="90789" y="76223"/>
                  </a:lnTo>
                  <a:lnTo>
                    <a:pt x="100263" y="73133"/>
                  </a:lnTo>
                  <a:lnTo>
                    <a:pt x="106578" y="69527"/>
                  </a:lnTo>
                  <a:lnTo>
                    <a:pt x="112105" y="65407"/>
                  </a:lnTo>
                  <a:lnTo>
                    <a:pt x="116842" y="59227"/>
                  </a:lnTo>
                  <a:lnTo>
                    <a:pt x="120000" y="53047"/>
                  </a:lnTo>
                  <a:lnTo>
                    <a:pt x="120000" y="46351"/>
                  </a:lnTo>
                  <a:lnTo>
                    <a:pt x="120000" y="32446"/>
                  </a:lnTo>
                  <a:lnTo>
                    <a:pt x="120000" y="25751"/>
                  </a:lnTo>
                  <a:lnTo>
                    <a:pt x="116842" y="19055"/>
                  </a:lnTo>
                  <a:lnTo>
                    <a:pt x="112105" y="13905"/>
                  </a:lnTo>
                  <a:lnTo>
                    <a:pt x="106578" y="8755"/>
                  </a:lnTo>
                  <a:lnTo>
                    <a:pt x="100263" y="5150"/>
                  </a:lnTo>
                  <a:lnTo>
                    <a:pt x="90789" y="2060"/>
                  </a:lnTo>
                  <a:lnTo>
                    <a:pt x="80526" y="1030"/>
                  </a:lnTo>
                  <a:lnTo>
                    <a:pt x="71052" y="0"/>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grpSp>
      <p:grpSp>
        <p:nvGrpSpPr>
          <p:cNvPr id="710" name="Shape 710"/>
          <p:cNvGrpSpPr/>
          <p:nvPr/>
        </p:nvGrpSpPr>
        <p:grpSpPr>
          <a:xfrm>
            <a:off x="8074590" y="2910405"/>
            <a:ext cx="552474" cy="257153"/>
            <a:chOff x="6430632" y="2057622"/>
            <a:chExt cx="1512800" cy="779487"/>
          </a:xfrm>
        </p:grpSpPr>
        <p:sp>
          <p:nvSpPr>
            <p:cNvPr id="711" name="Shape 711"/>
            <p:cNvSpPr/>
            <p:nvPr/>
          </p:nvSpPr>
          <p:spPr>
            <a:xfrm>
              <a:off x="6827507" y="2211609"/>
              <a:ext cx="723900" cy="625500"/>
            </a:xfrm>
            <a:custGeom>
              <a:pathLst>
                <a:path extrusionOk="0" h="120000" w="120000">
                  <a:moveTo>
                    <a:pt x="100000" y="77157"/>
                  </a:moveTo>
                  <a:lnTo>
                    <a:pt x="100000" y="77157"/>
                  </a:lnTo>
                  <a:lnTo>
                    <a:pt x="99122" y="77157"/>
                  </a:lnTo>
                  <a:lnTo>
                    <a:pt x="98333" y="77055"/>
                  </a:lnTo>
                  <a:lnTo>
                    <a:pt x="97631" y="76751"/>
                  </a:lnTo>
                  <a:lnTo>
                    <a:pt x="96842" y="76446"/>
                  </a:lnTo>
                  <a:lnTo>
                    <a:pt x="96228" y="76040"/>
                  </a:lnTo>
                  <a:lnTo>
                    <a:pt x="95526" y="75431"/>
                  </a:lnTo>
                  <a:lnTo>
                    <a:pt x="95000" y="74923"/>
                  </a:lnTo>
                  <a:lnTo>
                    <a:pt x="94385" y="74314"/>
                  </a:lnTo>
                  <a:lnTo>
                    <a:pt x="93859" y="73604"/>
                  </a:lnTo>
                  <a:lnTo>
                    <a:pt x="93333" y="72690"/>
                  </a:lnTo>
                  <a:lnTo>
                    <a:pt x="92982" y="71979"/>
                  </a:lnTo>
                  <a:lnTo>
                    <a:pt x="92631" y="71167"/>
                  </a:lnTo>
                  <a:lnTo>
                    <a:pt x="92368" y="70152"/>
                  </a:lnTo>
                  <a:lnTo>
                    <a:pt x="92280" y="69238"/>
                  </a:lnTo>
                  <a:lnTo>
                    <a:pt x="92105" y="68223"/>
                  </a:lnTo>
                  <a:lnTo>
                    <a:pt x="92017" y="67208"/>
                  </a:lnTo>
                  <a:lnTo>
                    <a:pt x="92105" y="66192"/>
                  </a:lnTo>
                  <a:lnTo>
                    <a:pt x="92280" y="65177"/>
                  </a:lnTo>
                  <a:lnTo>
                    <a:pt x="92368" y="64162"/>
                  </a:lnTo>
                  <a:lnTo>
                    <a:pt x="92631" y="63350"/>
                  </a:lnTo>
                  <a:lnTo>
                    <a:pt x="92982" y="62436"/>
                  </a:lnTo>
                  <a:lnTo>
                    <a:pt x="93333" y="61624"/>
                  </a:lnTo>
                  <a:lnTo>
                    <a:pt x="93859" y="60812"/>
                  </a:lnTo>
                  <a:lnTo>
                    <a:pt x="94385" y="60101"/>
                  </a:lnTo>
                  <a:lnTo>
                    <a:pt x="95000" y="59390"/>
                  </a:lnTo>
                  <a:lnTo>
                    <a:pt x="95526" y="58883"/>
                  </a:lnTo>
                  <a:lnTo>
                    <a:pt x="96228" y="58375"/>
                  </a:lnTo>
                  <a:lnTo>
                    <a:pt x="96842" y="57969"/>
                  </a:lnTo>
                  <a:lnTo>
                    <a:pt x="97631" y="57664"/>
                  </a:lnTo>
                  <a:lnTo>
                    <a:pt x="98333" y="57360"/>
                  </a:lnTo>
                  <a:lnTo>
                    <a:pt x="99122" y="57258"/>
                  </a:lnTo>
                  <a:lnTo>
                    <a:pt x="100000" y="57258"/>
                  </a:lnTo>
                  <a:lnTo>
                    <a:pt x="100701" y="57258"/>
                  </a:lnTo>
                  <a:lnTo>
                    <a:pt x="101578" y="57360"/>
                  </a:lnTo>
                  <a:lnTo>
                    <a:pt x="102368" y="57664"/>
                  </a:lnTo>
                  <a:lnTo>
                    <a:pt x="103070" y="57969"/>
                  </a:lnTo>
                  <a:lnTo>
                    <a:pt x="103771" y="58375"/>
                  </a:lnTo>
                  <a:lnTo>
                    <a:pt x="104385" y="58883"/>
                  </a:lnTo>
                  <a:lnTo>
                    <a:pt x="105000" y="59390"/>
                  </a:lnTo>
                  <a:lnTo>
                    <a:pt x="105614" y="60101"/>
                  </a:lnTo>
                  <a:lnTo>
                    <a:pt x="106140" y="60812"/>
                  </a:lnTo>
                  <a:lnTo>
                    <a:pt x="106491" y="61624"/>
                  </a:lnTo>
                  <a:lnTo>
                    <a:pt x="107017" y="62436"/>
                  </a:lnTo>
                  <a:lnTo>
                    <a:pt x="107192" y="63350"/>
                  </a:lnTo>
                  <a:lnTo>
                    <a:pt x="107456" y="64162"/>
                  </a:lnTo>
                  <a:lnTo>
                    <a:pt x="107719" y="65177"/>
                  </a:lnTo>
                  <a:lnTo>
                    <a:pt x="107894" y="66192"/>
                  </a:lnTo>
                  <a:lnTo>
                    <a:pt x="107894" y="67208"/>
                  </a:lnTo>
                  <a:lnTo>
                    <a:pt x="107894" y="68223"/>
                  </a:lnTo>
                  <a:lnTo>
                    <a:pt x="107719" y="69238"/>
                  </a:lnTo>
                  <a:lnTo>
                    <a:pt x="107456" y="70152"/>
                  </a:lnTo>
                  <a:lnTo>
                    <a:pt x="107192" y="71167"/>
                  </a:lnTo>
                  <a:lnTo>
                    <a:pt x="107017" y="71979"/>
                  </a:lnTo>
                  <a:lnTo>
                    <a:pt x="106491" y="72690"/>
                  </a:lnTo>
                  <a:lnTo>
                    <a:pt x="106140" y="73604"/>
                  </a:lnTo>
                  <a:lnTo>
                    <a:pt x="105614" y="74314"/>
                  </a:lnTo>
                  <a:lnTo>
                    <a:pt x="105000" y="74923"/>
                  </a:lnTo>
                  <a:lnTo>
                    <a:pt x="104385" y="75431"/>
                  </a:lnTo>
                  <a:lnTo>
                    <a:pt x="103771" y="76040"/>
                  </a:lnTo>
                  <a:lnTo>
                    <a:pt x="103070" y="76446"/>
                  </a:lnTo>
                  <a:lnTo>
                    <a:pt x="102368" y="76751"/>
                  </a:lnTo>
                  <a:lnTo>
                    <a:pt x="101578" y="77055"/>
                  </a:lnTo>
                  <a:lnTo>
                    <a:pt x="100701" y="77157"/>
                  </a:lnTo>
                  <a:lnTo>
                    <a:pt x="100000" y="77157"/>
                  </a:lnTo>
                  <a:close/>
                  <a:moveTo>
                    <a:pt x="21228" y="77157"/>
                  </a:moveTo>
                  <a:lnTo>
                    <a:pt x="21228" y="77157"/>
                  </a:lnTo>
                  <a:lnTo>
                    <a:pt x="20438" y="77157"/>
                  </a:lnTo>
                  <a:lnTo>
                    <a:pt x="19561" y="77055"/>
                  </a:lnTo>
                  <a:lnTo>
                    <a:pt x="18859" y="76751"/>
                  </a:lnTo>
                  <a:lnTo>
                    <a:pt x="18070" y="76446"/>
                  </a:lnTo>
                  <a:lnTo>
                    <a:pt x="17456" y="76040"/>
                  </a:lnTo>
                  <a:lnTo>
                    <a:pt x="16842" y="75431"/>
                  </a:lnTo>
                  <a:lnTo>
                    <a:pt x="16228" y="74923"/>
                  </a:lnTo>
                  <a:lnTo>
                    <a:pt x="15614" y="74314"/>
                  </a:lnTo>
                  <a:lnTo>
                    <a:pt x="15087" y="73604"/>
                  </a:lnTo>
                  <a:lnTo>
                    <a:pt x="14736" y="72690"/>
                  </a:lnTo>
                  <a:lnTo>
                    <a:pt x="14210" y="71979"/>
                  </a:lnTo>
                  <a:lnTo>
                    <a:pt x="13947" y="71167"/>
                  </a:lnTo>
                  <a:lnTo>
                    <a:pt x="13684" y="70152"/>
                  </a:lnTo>
                  <a:lnTo>
                    <a:pt x="13421" y="69238"/>
                  </a:lnTo>
                  <a:lnTo>
                    <a:pt x="13333" y="68223"/>
                  </a:lnTo>
                  <a:lnTo>
                    <a:pt x="13333" y="67208"/>
                  </a:lnTo>
                  <a:lnTo>
                    <a:pt x="13333" y="66192"/>
                  </a:lnTo>
                  <a:lnTo>
                    <a:pt x="13421" y="65177"/>
                  </a:lnTo>
                  <a:lnTo>
                    <a:pt x="13684" y="64162"/>
                  </a:lnTo>
                  <a:lnTo>
                    <a:pt x="13947" y="63350"/>
                  </a:lnTo>
                  <a:lnTo>
                    <a:pt x="14210" y="62436"/>
                  </a:lnTo>
                  <a:lnTo>
                    <a:pt x="14736" y="61624"/>
                  </a:lnTo>
                  <a:lnTo>
                    <a:pt x="15087" y="60812"/>
                  </a:lnTo>
                  <a:lnTo>
                    <a:pt x="15614" y="60101"/>
                  </a:lnTo>
                  <a:lnTo>
                    <a:pt x="16228" y="59390"/>
                  </a:lnTo>
                  <a:lnTo>
                    <a:pt x="16842" y="58883"/>
                  </a:lnTo>
                  <a:lnTo>
                    <a:pt x="17456" y="58375"/>
                  </a:lnTo>
                  <a:lnTo>
                    <a:pt x="18070" y="57969"/>
                  </a:lnTo>
                  <a:lnTo>
                    <a:pt x="18859" y="57664"/>
                  </a:lnTo>
                  <a:lnTo>
                    <a:pt x="19561" y="57360"/>
                  </a:lnTo>
                  <a:lnTo>
                    <a:pt x="20438" y="57258"/>
                  </a:lnTo>
                  <a:lnTo>
                    <a:pt x="21228" y="57258"/>
                  </a:lnTo>
                  <a:lnTo>
                    <a:pt x="22105" y="57258"/>
                  </a:lnTo>
                  <a:lnTo>
                    <a:pt x="22807" y="57360"/>
                  </a:lnTo>
                  <a:lnTo>
                    <a:pt x="23596" y="57664"/>
                  </a:lnTo>
                  <a:lnTo>
                    <a:pt x="24298" y="57969"/>
                  </a:lnTo>
                  <a:lnTo>
                    <a:pt x="24912" y="58375"/>
                  </a:lnTo>
                  <a:lnTo>
                    <a:pt x="25701" y="58883"/>
                  </a:lnTo>
                  <a:lnTo>
                    <a:pt x="26315" y="59390"/>
                  </a:lnTo>
                  <a:lnTo>
                    <a:pt x="26842" y="60101"/>
                  </a:lnTo>
                  <a:lnTo>
                    <a:pt x="27280" y="60812"/>
                  </a:lnTo>
                  <a:lnTo>
                    <a:pt x="27807" y="61624"/>
                  </a:lnTo>
                  <a:lnTo>
                    <a:pt x="28157" y="62436"/>
                  </a:lnTo>
                  <a:lnTo>
                    <a:pt x="28596" y="63350"/>
                  </a:lnTo>
                  <a:lnTo>
                    <a:pt x="28859" y="64162"/>
                  </a:lnTo>
                  <a:lnTo>
                    <a:pt x="28947" y="65177"/>
                  </a:lnTo>
                  <a:lnTo>
                    <a:pt x="29035" y="66192"/>
                  </a:lnTo>
                  <a:lnTo>
                    <a:pt x="29210" y="67208"/>
                  </a:lnTo>
                  <a:lnTo>
                    <a:pt x="29035" y="68223"/>
                  </a:lnTo>
                  <a:lnTo>
                    <a:pt x="28947" y="69238"/>
                  </a:lnTo>
                  <a:lnTo>
                    <a:pt x="28859" y="70152"/>
                  </a:lnTo>
                  <a:lnTo>
                    <a:pt x="28596" y="71167"/>
                  </a:lnTo>
                  <a:lnTo>
                    <a:pt x="28157" y="71979"/>
                  </a:lnTo>
                  <a:lnTo>
                    <a:pt x="27807" y="72690"/>
                  </a:lnTo>
                  <a:lnTo>
                    <a:pt x="27280" y="73604"/>
                  </a:lnTo>
                  <a:lnTo>
                    <a:pt x="26842" y="74314"/>
                  </a:lnTo>
                  <a:lnTo>
                    <a:pt x="26315" y="74923"/>
                  </a:lnTo>
                  <a:lnTo>
                    <a:pt x="25701" y="75431"/>
                  </a:lnTo>
                  <a:lnTo>
                    <a:pt x="24912" y="76040"/>
                  </a:lnTo>
                  <a:lnTo>
                    <a:pt x="24298" y="76446"/>
                  </a:lnTo>
                  <a:lnTo>
                    <a:pt x="23596" y="76751"/>
                  </a:lnTo>
                  <a:lnTo>
                    <a:pt x="22807" y="77055"/>
                  </a:lnTo>
                  <a:lnTo>
                    <a:pt x="22105" y="77157"/>
                  </a:lnTo>
                  <a:lnTo>
                    <a:pt x="21228" y="77157"/>
                  </a:lnTo>
                  <a:close/>
                  <a:moveTo>
                    <a:pt x="21315" y="12487"/>
                  </a:moveTo>
                  <a:lnTo>
                    <a:pt x="21315" y="12487"/>
                  </a:lnTo>
                  <a:lnTo>
                    <a:pt x="21842" y="11269"/>
                  </a:lnTo>
                  <a:lnTo>
                    <a:pt x="22543" y="10152"/>
                  </a:lnTo>
                  <a:lnTo>
                    <a:pt x="23421" y="8832"/>
                  </a:lnTo>
                  <a:lnTo>
                    <a:pt x="24035" y="8121"/>
                  </a:lnTo>
                  <a:lnTo>
                    <a:pt x="24824" y="7411"/>
                  </a:lnTo>
                  <a:lnTo>
                    <a:pt x="25614" y="6802"/>
                  </a:lnTo>
                  <a:lnTo>
                    <a:pt x="26491" y="6192"/>
                  </a:lnTo>
                  <a:lnTo>
                    <a:pt x="27280" y="5786"/>
                  </a:lnTo>
                  <a:lnTo>
                    <a:pt x="28421" y="5380"/>
                  </a:lnTo>
                  <a:lnTo>
                    <a:pt x="29561" y="5279"/>
                  </a:lnTo>
                  <a:lnTo>
                    <a:pt x="30964" y="5076"/>
                  </a:lnTo>
                  <a:lnTo>
                    <a:pt x="85877" y="5076"/>
                  </a:lnTo>
                  <a:lnTo>
                    <a:pt x="86228" y="5076"/>
                  </a:lnTo>
                  <a:lnTo>
                    <a:pt x="87105" y="5076"/>
                  </a:lnTo>
                  <a:lnTo>
                    <a:pt x="88508" y="5380"/>
                  </a:lnTo>
                  <a:lnTo>
                    <a:pt x="89210" y="5685"/>
                  </a:lnTo>
                  <a:lnTo>
                    <a:pt x="90000" y="5989"/>
                  </a:lnTo>
                  <a:lnTo>
                    <a:pt x="90877" y="6395"/>
                  </a:lnTo>
                  <a:lnTo>
                    <a:pt x="91754" y="7106"/>
                  </a:lnTo>
                  <a:lnTo>
                    <a:pt x="92631" y="7817"/>
                  </a:lnTo>
                  <a:lnTo>
                    <a:pt x="93508" y="8832"/>
                  </a:lnTo>
                  <a:lnTo>
                    <a:pt x="94385" y="9949"/>
                  </a:lnTo>
                  <a:lnTo>
                    <a:pt x="95087" y="11472"/>
                  </a:lnTo>
                  <a:lnTo>
                    <a:pt x="95877" y="13197"/>
                  </a:lnTo>
                  <a:lnTo>
                    <a:pt x="96491" y="15025"/>
                  </a:lnTo>
                  <a:lnTo>
                    <a:pt x="107192" y="41624"/>
                  </a:lnTo>
                  <a:lnTo>
                    <a:pt x="12631" y="41624"/>
                  </a:lnTo>
                  <a:lnTo>
                    <a:pt x="21315" y="12487"/>
                  </a:lnTo>
                  <a:close/>
                  <a:moveTo>
                    <a:pt x="114385" y="42944"/>
                  </a:moveTo>
                  <a:lnTo>
                    <a:pt x="113245" y="42944"/>
                  </a:lnTo>
                  <a:lnTo>
                    <a:pt x="101842" y="13705"/>
                  </a:lnTo>
                  <a:lnTo>
                    <a:pt x="100964" y="11269"/>
                  </a:lnTo>
                  <a:lnTo>
                    <a:pt x="100000" y="9035"/>
                  </a:lnTo>
                  <a:lnTo>
                    <a:pt x="98859" y="7106"/>
                  </a:lnTo>
                  <a:lnTo>
                    <a:pt x="97894" y="5482"/>
                  </a:lnTo>
                  <a:lnTo>
                    <a:pt x="96754" y="4060"/>
                  </a:lnTo>
                  <a:lnTo>
                    <a:pt x="95614" y="3045"/>
                  </a:lnTo>
                  <a:lnTo>
                    <a:pt x="94649" y="2233"/>
                  </a:lnTo>
                  <a:lnTo>
                    <a:pt x="93596" y="1522"/>
                  </a:lnTo>
                  <a:lnTo>
                    <a:pt x="92631" y="913"/>
                  </a:lnTo>
                  <a:lnTo>
                    <a:pt x="91754" y="609"/>
                  </a:lnTo>
                  <a:lnTo>
                    <a:pt x="90263" y="203"/>
                  </a:lnTo>
                  <a:lnTo>
                    <a:pt x="89210" y="0"/>
                  </a:lnTo>
                  <a:lnTo>
                    <a:pt x="88859" y="0"/>
                  </a:lnTo>
                  <a:lnTo>
                    <a:pt x="29298" y="0"/>
                  </a:lnTo>
                  <a:lnTo>
                    <a:pt x="27719" y="203"/>
                  </a:lnTo>
                  <a:lnTo>
                    <a:pt x="26315" y="304"/>
                  </a:lnTo>
                  <a:lnTo>
                    <a:pt x="24912" y="710"/>
                  </a:lnTo>
                  <a:lnTo>
                    <a:pt x="23859" y="1218"/>
                  </a:lnTo>
                  <a:lnTo>
                    <a:pt x="22719" y="1725"/>
                  </a:lnTo>
                  <a:lnTo>
                    <a:pt x="21842" y="2436"/>
                  </a:lnTo>
                  <a:lnTo>
                    <a:pt x="20964" y="3248"/>
                  </a:lnTo>
                  <a:lnTo>
                    <a:pt x="20350" y="3959"/>
                  </a:lnTo>
                  <a:lnTo>
                    <a:pt x="19210" y="5482"/>
                  </a:lnTo>
                  <a:lnTo>
                    <a:pt x="18421" y="6802"/>
                  </a:lnTo>
                  <a:lnTo>
                    <a:pt x="18070" y="7817"/>
                  </a:lnTo>
                  <a:lnTo>
                    <a:pt x="17982" y="8121"/>
                  </a:lnTo>
                  <a:lnTo>
                    <a:pt x="6578" y="42944"/>
                  </a:lnTo>
                  <a:lnTo>
                    <a:pt x="5438" y="42944"/>
                  </a:lnTo>
                  <a:lnTo>
                    <a:pt x="4385" y="43045"/>
                  </a:lnTo>
                  <a:lnTo>
                    <a:pt x="3333" y="43553"/>
                  </a:lnTo>
                  <a:lnTo>
                    <a:pt x="2368" y="44263"/>
                  </a:lnTo>
                  <a:lnTo>
                    <a:pt x="1578" y="45076"/>
                  </a:lnTo>
                  <a:lnTo>
                    <a:pt x="877" y="46091"/>
                  </a:lnTo>
                  <a:lnTo>
                    <a:pt x="350" y="47309"/>
                  </a:lnTo>
                  <a:lnTo>
                    <a:pt x="0" y="48527"/>
                  </a:lnTo>
                  <a:lnTo>
                    <a:pt x="0" y="50050"/>
                  </a:lnTo>
                  <a:lnTo>
                    <a:pt x="0" y="87918"/>
                  </a:lnTo>
                  <a:lnTo>
                    <a:pt x="0" y="89340"/>
                  </a:lnTo>
                  <a:lnTo>
                    <a:pt x="350" y="90659"/>
                  </a:lnTo>
                  <a:lnTo>
                    <a:pt x="877" y="91776"/>
                  </a:lnTo>
                  <a:lnTo>
                    <a:pt x="1578" y="92791"/>
                  </a:lnTo>
                  <a:lnTo>
                    <a:pt x="2368" y="93705"/>
                  </a:lnTo>
                  <a:lnTo>
                    <a:pt x="3333" y="94416"/>
                  </a:lnTo>
                  <a:lnTo>
                    <a:pt x="4385" y="94822"/>
                  </a:lnTo>
                  <a:lnTo>
                    <a:pt x="5438" y="94923"/>
                  </a:lnTo>
                  <a:lnTo>
                    <a:pt x="9298" y="94923"/>
                  </a:lnTo>
                  <a:lnTo>
                    <a:pt x="9298" y="112893"/>
                  </a:lnTo>
                  <a:lnTo>
                    <a:pt x="9473" y="114314"/>
                  </a:lnTo>
                  <a:lnTo>
                    <a:pt x="9824" y="115634"/>
                  </a:lnTo>
                  <a:lnTo>
                    <a:pt x="10350" y="116954"/>
                  </a:lnTo>
                  <a:lnTo>
                    <a:pt x="10964" y="117969"/>
                  </a:lnTo>
                  <a:lnTo>
                    <a:pt x="11842" y="118781"/>
                  </a:lnTo>
                  <a:lnTo>
                    <a:pt x="12807" y="119390"/>
                  </a:lnTo>
                  <a:lnTo>
                    <a:pt x="13859" y="119796"/>
                  </a:lnTo>
                  <a:lnTo>
                    <a:pt x="15000" y="120000"/>
                  </a:lnTo>
                  <a:lnTo>
                    <a:pt x="23157" y="120000"/>
                  </a:lnTo>
                  <a:lnTo>
                    <a:pt x="24298" y="119796"/>
                  </a:lnTo>
                  <a:lnTo>
                    <a:pt x="25350" y="119390"/>
                  </a:lnTo>
                  <a:lnTo>
                    <a:pt x="26315" y="118781"/>
                  </a:lnTo>
                  <a:lnTo>
                    <a:pt x="27105" y="117969"/>
                  </a:lnTo>
                  <a:lnTo>
                    <a:pt x="27807" y="116954"/>
                  </a:lnTo>
                  <a:lnTo>
                    <a:pt x="28333" y="115634"/>
                  </a:lnTo>
                  <a:lnTo>
                    <a:pt x="28596" y="114314"/>
                  </a:lnTo>
                  <a:lnTo>
                    <a:pt x="28684" y="112893"/>
                  </a:lnTo>
                  <a:lnTo>
                    <a:pt x="28684" y="94923"/>
                  </a:lnTo>
                  <a:lnTo>
                    <a:pt x="93245" y="94923"/>
                  </a:lnTo>
                  <a:lnTo>
                    <a:pt x="93245" y="112893"/>
                  </a:lnTo>
                  <a:lnTo>
                    <a:pt x="93333" y="114314"/>
                  </a:lnTo>
                  <a:lnTo>
                    <a:pt x="93596" y="115634"/>
                  </a:lnTo>
                  <a:lnTo>
                    <a:pt x="94210" y="116954"/>
                  </a:lnTo>
                  <a:lnTo>
                    <a:pt x="94912" y="117969"/>
                  </a:lnTo>
                  <a:lnTo>
                    <a:pt x="95701" y="118781"/>
                  </a:lnTo>
                  <a:lnTo>
                    <a:pt x="96578" y="119390"/>
                  </a:lnTo>
                  <a:lnTo>
                    <a:pt x="97719" y="119796"/>
                  </a:lnTo>
                  <a:lnTo>
                    <a:pt x="98859" y="120000"/>
                  </a:lnTo>
                  <a:lnTo>
                    <a:pt x="107017" y="120000"/>
                  </a:lnTo>
                  <a:lnTo>
                    <a:pt x="108070" y="119796"/>
                  </a:lnTo>
                  <a:lnTo>
                    <a:pt x="109210" y="119390"/>
                  </a:lnTo>
                  <a:lnTo>
                    <a:pt x="110087" y="118781"/>
                  </a:lnTo>
                  <a:lnTo>
                    <a:pt x="110964" y="117969"/>
                  </a:lnTo>
                  <a:lnTo>
                    <a:pt x="111578" y="116954"/>
                  </a:lnTo>
                  <a:lnTo>
                    <a:pt x="112192" y="115634"/>
                  </a:lnTo>
                  <a:lnTo>
                    <a:pt x="112456" y="114314"/>
                  </a:lnTo>
                  <a:lnTo>
                    <a:pt x="112631" y="112893"/>
                  </a:lnTo>
                  <a:lnTo>
                    <a:pt x="112631" y="94923"/>
                  </a:lnTo>
                  <a:lnTo>
                    <a:pt x="114385" y="94923"/>
                  </a:lnTo>
                  <a:lnTo>
                    <a:pt x="115438" y="94822"/>
                  </a:lnTo>
                  <a:lnTo>
                    <a:pt x="116491" y="94416"/>
                  </a:lnTo>
                  <a:lnTo>
                    <a:pt x="117456" y="93705"/>
                  </a:lnTo>
                  <a:lnTo>
                    <a:pt x="118333" y="92791"/>
                  </a:lnTo>
                  <a:lnTo>
                    <a:pt x="118947" y="91776"/>
                  </a:lnTo>
                  <a:lnTo>
                    <a:pt x="119473" y="90659"/>
                  </a:lnTo>
                  <a:lnTo>
                    <a:pt x="119824" y="89340"/>
                  </a:lnTo>
                  <a:lnTo>
                    <a:pt x="120000" y="87918"/>
                  </a:lnTo>
                  <a:lnTo>
                    <a:pt x="120000" y="50050"/>
                  </a:lnTo>
                  <a:lnTo>
                    <a:pt x="119824" y="48527"/>
                  </a:lnTo>
                  <a:lnTo>
                    <a:pt x="119473" y="47309"/>
                  </a:lnTo>
                  <a:lnTo>
                    <a:pt x="118947" y="46091"/>
                  </a:lnTo>
                  <a:lnTo>
                    <a:pt x="118333" y="45076"/>
                  </a:lnTo>
                  <a:lnTo>
                    <a:pt x="117456" y="44263"/>
                  </a:lnTo>
                  <a:lnTo>
                    <a:pt x="116491" y="43553"/>
                  </a:lnTo>
                  <a:lnTo>
                    <a:pt x="115438" y="43045"/>
                  </a:lnTo>
                  <a:lnTo>
                    <a:pt x="114385" y="42944"/>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712" name="Shape 712"/>
            <p:cNvSpPr/>
            <p:nvPr/>
          </p:nvSpPr>
          <p:spPr>
            <a:xfrm>
              <a:off x="7294232" y="2057622"/>
              <a:ext cx="649200" cy="624000"/>
            </a:xfrm>
            <a:custGeom>
              <a:pathLst>
                <a:path extrusionOk="0" h="120000" w="120000">
                  <a:moveTo>
                    <a:pt x="97719" y="77222"/>
                  </a:moveTo>
                  <a:lnTo>
                    <a:pt x="97719" y="77222"/>
                  </a:lnTo>
                  <a:lnTo>
                    <a:pt x="96840" y="77019"/>
                  </a:lnTo>
                  <a:lnTo>
                    <a:pt x="95960" y="76917"/>
                  </a:lnTo>
                  <a:lnTo>
                    <a:pt x="95081" y="76714"/>
                  </a:lnTo>
                  <a:lnTo>
                    <a:pt x="94299" y="76308"/>
                  </a:lnTo>
                  <a:lnTo>
                    <a:pt x="93420" y="75901"/>
                  </a:lnTo>
                  <a:lnTo>
                    <a:pt x="92736" y="75393"/>
                  </a:lnTo>
                  <a:lnTo>
                    <a:pt x="92052" y="74885"/>
                  </a:lnTo>
                  <a:lnTo>
                    <a:pt x="91465" y="74174"/>
                  </a:lnTo>
                  <a:lnTo>
                    <a:pt x="90977" y="73564"/>
                  </a:lnTo>
                  <a:lnTo>
                    <a:pt x="90390" y="72650"/>
                  </a:lnTo>
                  <a:lnTo>
                    <a:pt x="90000" y="71837"/>
                  </a:lnTo>
                  <a:lnTo>
                    <a:pt x="89511" y="70922"/>
                  </a:lnTo>
                  <a:lnTo>
                    <a:pt x="89315" y="70110"/>
                  </a:lnTo>
                  <a:lnTo>
                    <a:pt x="89120" y="69093"/>
                  </a:lnTo>
                  <a:lnTo>
                    <a:pt x="89022" y="68179"/>
                  </a:lnTo>
                  <a:lnTo>
                    <a:pt x="88827" y="67061"/>
                  </a:lnTo>
                  <a:lnTo>
                    <a:pt x="89022" y="66045"/>
                  </a:lnTo>
                  <a:lnTo>
                    <a:pt x="89120" y="65131"/>
                  </a:lnTo>
                  <a:lnTo>
                    <a:pt x="89315" y="64115"/>
                  </a:lnTo>
                  <a:lnTo>
                    <a:pt x="89511" y="63302"/>
                  </a:lnTo>
                  <a:lnTo>
                    <a:pt x="90000" y="62286"/>
                  </a:lnTo>
                  <a:lnTo>
                    <a:pt x="90390" y="61574"/>
                  </a:lnTo>
                  <a:lnTo>
                    <a:pt x="90977" y="60660"/>
                  </a:lnTo>
                  <a:lnTo>
                    <a:pt x="91465" y="60152"/>
                  </a:lnTo>
                  <a:lnTo>
                    <a:pt x="92052" y="59339"/>
                  </a:lnTo>
                  <a:lnTo>
                    <a:pt x="92736" y="58831"/>
                  </a:lnTo>
                  <a:lnTo>
                    <a:pt x="93420" y="58425"/>
                  </a:lnTo>
                  <a:lnTo>
                    <a:pt x="94299" y="57917"/>
                  </a:lnTo>
                  <a:lnTo>
                    <a:pt x="95081" y="57510"/>
                  </a:lnTo>
                  <a:lnTo>
                    <a:pt x="95960" y="57408"/>
                  </a:lnTo>
                  <a:lnTo>
                    <a:pt x="96840" y="57205"/>
                  </a:lnTo>
                  <a:lnTo>
                    <a:pt x="97719" y="57104"/>
                  </a:lnTo>
                  <a:lnTo>
                    <a:pt x="98599" y="57205"/>
                  </a:lnTo>
                  <a:lnTo>
                    <a:pt x="99478" y="57408"/>
                  </a:lnTo>
                  <a:lnTo>
                    <a:pt x="100456" y="57510"/>
                  </a:lnTo>
                  <a:lnTo>
                    <a:pt x="101140" y="57917"/>
                  </a:lnTo>
                  <a:lnTo>
                    <a:pt x="101921" y="58425"/>
                  </a:lnTo>
                  <a:lnTo>
                    <a:pt x="102605" y="58831"/>
                  </a:lnTo>
                  <a:lnTo>
                    <a:pt x="103289" y="59339"/>
                  </a:lnTo>
                  <a:lnTo>
                    <a:pt x="104071" y="60152"/>
                  </a:lnTo>
                  <a:lnTo>
                    <a:pt x="104560" y="60660"/>
                  </a:lnTo>
                  <a:lnTo>
                    <a:pt x="104951" y="61574"/>
                  </a:lnTo>
                  <a:lnTo>
                    <a:pt x="105439" y="62286"/>
                  </a:lnTo>
                  <a:lnTo>
                    <a:pt x="105830" y="63302"/>
                  </a:lnTo>
                  <a:lnTo>
                    <a:pt x="106123" y="64115"/>
                  </a:lnTo>
                  <a:lnTo>
                    <a:pt x="106416" y="65131"/>
                  </a:lnTo>
                  <a:lnTo>
                    <a:pt x="106514" y="66045"/>
                  </a:lnTo>
                  <a:lnTo>
                    <a:pt x="106514" y="67061"/>
                  </a:lnTo>
                  <a:lnTo>
                    <a:pt x="106514" y="68179"/>
                  </a:lnTo>
                  <a:lnTo>
                    <a:pt x="106416" y="69093"/>
                  </a:lnTo>
                  <a:lnTo>
                    <a:pt x="106123" y="70110"/>
                  </a:lnTo>
                  <a:lnTo>
                    <a:pt x="105830" y="70922"/>
                  </a:lnTo>
                  <a:lnTo>
                    <a:pt x="105439" y="71837"/>
                  </a:lnTo>
                  <a:lnTo>
                    <a:pt x="104951" y="72650"/>
                  </a:lnTo>
                  <a:lnTo>
                    <a:pt x="104560" y="73564"/>
                  </a:lnTo>
                  <a:lnTo>
                    <a:pt x="104071" y="74174"/>
                  </a:lnTo>
                  <a:lnTo>
                    <a:pt x="103289" y="74885"/>
                  </a:lnTo>
                  <a:lnTo>
                    <a:pt x="102605" y="75393"/>
                  </a:lnTo>
                  <a:lnTo>
                    <a:pt x="101921" y="75901"/>
                  </a:lnTo>
                  <a:lnTo>
                    <a:pt x="101140" y="76308"/>
                  </a:lnTo>
                  <a:lnTo>
                    <a:pt x="100456" y="76714"/>
                  </a:lnTo>
                  <a:lnTo>
                    <a:pt x="99478" y="76917"/>
                  </a:lnTo>
                  <a:lnTo>
                    <a:pt x="98599" y="77019"/>
                  </a:lnTo>
                  <a:lnTo>
                    <a:pt x="97719" y="77222"/>
                  </a:lnTo>
                  <a:close/>
                  <a:moveTo>
                    <a:pt x="113745" y="42878"/>
                  </a:moveTo>
                  <a:lnTo>
                    <a:pt x="112475" y="42878"/>
                  </a:lnTo>
                  <a:lnTo>
                    <a:pt x="99869" y="13717"/>
                  </a:lnTo>
                  <a:lnTo>
                    <a:pt x="98697" y="11075"/>
                  </a:lnTo>
                  <a:lnTo>
                    <a:pt x="97622" y="8941"/>
                  </a:lnTo>
                  <a:lnTo>
                    <a:pt x="96547" y="7011"/>
                  </a:lnTo>
                  <a:lnTo>
                    <a:pt x="95276" y="5283"/>
                  </a:lnTo>
                  <a:lnTo>
                    <a:pt x="94104" y="3962"/>
                  </a:lnTo>
                  <a:lnTo>
                    <a:pt x="92931" y="2845"/>
                  </a:lnTo>
                  <a:lnTo>
                    <a:pt x="91758" y="1930"/>
                  </a:lnTo>
                  <a:lnTo>
                    <a:pt x="90488" y="1219"/>
                  </a:lnTo>
                  <a:lnTo>
                    <a:pt x="89511" y="812"/>
                  </a:lnTo>
                  <a:lnTo>
                    <a:pt x="88631" y="406"/>
                  </a:lnTo>
                  <a:lnTo>
                    <a:pt x="86872" y="101"/>
                  </a:lnTo>
                  <a:lnTo>
                    <a:pt x="85798" y="0"/>
                  </a:lnTo>
                  <a:lnTo>
                    <a:pt x="85407" y="0"/>
                  </a:lnTo>
                  <a:lnTo>
                    <a:pt x="19055" y="0"/>
                  </a:lnTo>
                  <a:lnTo>
                    <a:pt x="17198" y="0"/>
                  </a:lnTo>
                  <a:lnTo>
                    <a:pt x="15537" y="203"/>
                  </a:lnTo>
                  <a:lnTo>
                    <a:pt x="14169" y="508"/>
                  </a:lnTo>
                  <a:lnTo>
                    <a:pt x="12801" y="1117"/>
                  </a:lnTo>
                  <a:lnTo>
                    <a:pt x="11628" y="1727"/>
                  </a:lnTo>
                  <a:lnTo>
                    <a:pt x="10651" y="2438"/>
                  </a:lnTo>
                  <a:lnTo>
                    <a:pt x="9674" y="3149"/>
                  </a:lnTo>
                  <a:lnTo>
                    <a:pt x="8990" y="3861"/>
                  </a:lnTo>
                  <a:lnTo>
                    <a:pt x="7817" y="5486"/>
                  </a:lnTo>
                  <a:lnTo>
                    <a:pt x="6938" y="6706"/>
                  </a:lnTo>
                  <a:lnTo>
                    <a:pt x="6547" y="7620"/>
                  </a:lnTo>
                  <a:lnTo>
                    <a:pt x="6351" y="8027"/>
                  </a:lnTo>
                  <a:lnTo>
                    <a:pt x="0" y="25503"/>
                  </a:lnTo>
                  <a:lnTo>
                    <a:pt x="5667" y="25503"/>
                  </a:lnTo>
                  <a:lnTo>
                    <a:pt x="10162" y="12396"/>
                  </a:lnTo>
                  <a:lnTo>
                    <a:pt x="10651" y="11278"/>
                  </a:lnTo>
                  <a:lnTo>
                    <a:pt x="11433" y="10059"/>
                  </a:lnTo>
                  <a:lnTo>
                    <a:pt x="12508" y="8636"/>
                  </a:lnTo>
                  <a:lnTo>
                    <a:pt x="13192" y="8027"/>
                  </a:lnTo>
                  <a:lnTo>
                    <a:pt x="13876" y="7315"/>
                  </a:lnTo>
                  <a:lnTo>
                    <a:pt x="14853" y="6706"/>
                  </a:lnTo>
                  <a:lnTo>
                    <a:pt x="15830" y="6198"/>
                  </a:lnTo>
                  <a:lnTo>
                    <a:pt x="16807" y="5690"/>
                  </a:lnTo>
                  <a:lnTo>
                    <a:pt x="18078" y="5283"/>
                  </a:lnTo>
                  <a:lnTo>
                    <a:pt x="19348" y="4978"/>
                  </a:lnTo>
                  <a:lnTo>
                    <a:pt x="20716" y="4978"/>
                  </a:lnTo>
                  <a:lnTo>
                    <a:pt x="82084" y="4978"/>
                  </a:lnTo>
                  <a:lnTo>
                    <a:pt x="82475" y="4978"/>
                  </a:lnTo>
                  <a:lnTo>
                    <a:pt x="83452" y="4978"/>
                  </a:lnTo>
                  <a:lnTo>
                    <a:pt x="84820" y="5283"/>
                  </a:lnTo>
                  <a:lnTo>
                    <a:pt x="85798" y="5486"/>
                  </a:lnTo>
                  <a:lnTo>
                    <a:pt x="86677" y="5893"/>
                  </a:lnTo>
                  <a:lnTo>
                    <a:pt x="87654" y="6299"/>
                  </a:lnTo>
                  <a:lnTo>
                    <a:pt x="88631" y="6909"/>
                  </a:lnTo>
                  <a:lnTo>
                    <a:pt x="89511" y="7722"/>
                  </a:lnTo>
                  <a:lnTo>
                    <a:pt x="90488" y="8738"/>
                  </a:lnTo>
                  <a:lnTo>
                    <a:pt x="91465" y="9957"/>
                  </a:lnTo>
                  <a:lnTo>
                    <a:pt x="92345" y="11380"/>
                  </a:lnTo>
                  <a:lnTo>
                    <a:pt x="93029" y="13005"/>
                  </a:lnTo>
                  <a:lnTo>
                    <a:pt x="93713" y="15038"/>
                  </a:lnTo>
                  <a:lnTo>
                    <a:pt x="105830" y="41456"/>
                  </a:lnTo>
                  <a:lnTo>
                    <a:pt x="33908" y="41456"/>
                  </a:lnTo>
                  <a:lnTo>
                    <a:pt x="45635" y="68484"/>
                  </a:lnTo>
                  <a:lnTo>
                    <a:pt x="46905" y="68484"/>
                  </a:lnTo>
                  <a:lnTo>
                    <a:pt x="48078" y="68687"/>
                  </a:lnTo>
                  <a:lnTo>
                    <a:pt x="49348" y="69093"/>
                  </a:lnTo>
                  <a:lnTo>
                    <a:pt x="50325" y="69703"/>
                  </a:lnTo>
                  <a:lnTo>
                    <a:pt x="51302" y="70516"/>
                  </a:lnTo>
                  <a:lnTo>
                    <a:pt x="51986" y="71634"/>
                  </a:lnTo>
                  <a:lnTo>
                    <a:pt x="52573" y="72853"/>
                  </a:lnTo>
                  <a:lnTo>
                    <a:pt x="52964" y="74174"/>
                  </a:lnTo>
                  <a:lnTo>
                    <a:pt x="53159" y="75596"/>
                  </a:lnTo>
                  <a:lnTo>
                    <a:pt x="53159" y="95004"/>
                  </a:lnTo>
                  <a:lnTo>
                    <a:pt x="90293" y="95004"/>
                  </a:lnTo>
                  <a:lnTo>
                    <a:pt x="90293" y="112887"/>
                  </a:lnTo>
                  <a:lnTo>
                    <a:pt x="90390" y="114309"/>
                  </a:lnTo>
                  <a:lnTo>
                    <a:pt x="90684" y="115630"/>
                  </a:lnTo>
                  <a:lnTo>
                    <a:pt x="91270" y="116748"/>
                  </a:lnTo>
                  <a:lnTo>
                    <a:pt x="92052" y="117967"/>
                  </a:lnTo>
                  <a:lnTo>
                    <a:pt x="92931" y="118780"/>
                  </a:lnTo>
                  <a:lnTo>
                    <a:pt x="94006" y="119390"/>
                  </a:lnTo>
                  <a:lnTo>
                    <a:pt x="95081" y="119796"/>
                  </a:lnTo>
                  <a:lnTo>
                    <a:pt x="96351" y="120000"/>
                  </a:lnTo>
                  <a:lnTo>
                    <a:pt x="105537" y="120000"/>
                  </a:lnTo>
                  <a:lnTo>
                    <a:pt x="106807" y="119796"/>
                  </a:lnTo>
                  <a:lnTo>
                    <a:pt x="108078" y="119390"/>
                  </a:lnTo>
                  <a:lnTo>
                    <a:pt x="109055" y="118780"/>
                  </a:lnTo>
                  <a:lnTo>
                    <a:pt x="110032" y="117967"/>
                  </a:lnTo>
                  <a:lnTo>
                    <a:pt x="110716" y="116748"/>
                  </a:lnTo>
                  <a:lnTo>
                    <a:pt x="111302" y="115630"/>
                  </a:lnTo>
                  <a:lnTo>
                    <a:pt x="111693" y="114309"/>
                  </a:lnTo>
                  <a:lnTo>
                    <a:pt x="111791" y="112887"/>
                  </a:lnTo>
                  <a:lnTo>
                    <a:pt x="111791" y="95004"/>
                  </a:lnTo>
                  <a:lnTo>
                    <a:pt x="113745" y="95004"/>
                  </a:lnTo>
                  <a:lnTo>
                    <a:pt x="115016" y="94801"/>
                  </a:lnTo>
                  <a:lnTo>
                    <a:pt x="116091" y="94394"/>
                  </a:lnTo>
                  <a:lnTo>
                    <a:pt x="117263" y="93683"/>
                  </a:lnTo>
                  <a:lnTo>
                    <a:pt x="118045" y="92768"/>
                  </a:lnTo>
                  <a:lnTo>
                    <a:pt x="118925" y="91752"/>
                  </a:lnTo>
                  <a:lnTo>
                    <a:pt x="119511" y="90635"/>
                  </a:lnTo>
                  <a:lnTo>
                    <a:pt x="119902" y="89314"/>
                  </a:lnTo>
                  <a:lnTo>
                    <a:pt x="119999" y="87891"/>
                  </a:lnTo>
                  <a:lnTo>
                    <a:pt x="119999" y="49991"/>
                  </a:lnTo>
                  <a:lnTo>
                    <a:pt x="119902" y="48569"/>
                  </a:lnTo>
                  <a:lnTo>
                    <a:pt x="119511" y="47248"/>
                  </a:lnTo>
                  <a:lnTo>
                    <a:pt x="118925" y="46130"/>
                  </a:lnTo>
                  <a:lnTo>
                    <a:pt x="118045" y="45114"/>
                  </a:lnTo>
                  <a:lnTo>
                    <a:pt x="117263" y="44199"/>
                  </a:lnTo>
                  <a:lnTo>
                    <a:pt x="116091" y="43488"/>
                  </a:lnTo>
                  <a:lnTo>
                    <a:pt x="115016" y="43082"/>
                  </a:lnTo>
                  <a:lnTo>
                    <a:pt x="113745" y="42878"/>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713" name="Shape 713"/>
            <p:cNvSpPr/>
            <p:nvPr/>
          </p:nvSpPr>
          <p:spPr>
            <a:xfrm>
              <a:off x="6430632" y="2057622"/>
              <a:ext cx="649200" cy="627000"/>
            </a:xfrm>
            <a:custGeom>
              <a:pathLst>
                <a:path extrusionOk="0" h="120000" w="120000">
                  <a:moveTo>
                    <a:pt x="13398" y="67151"/>
                  </a:moveTo>
                  <a:lnTo>
                    <a:pt x="13398" y="67151"/>
                  </a:lnTo>
                  <a:lnTo>
                    <a:pt x="13496" y="66136"/>
                  </a:lnTo>
                  <a:lnTo>
                    <a:pt x="13691" y="65122"/>
                  </a:lnTo>
                  <a:lnTo>
                    <a:pt x="13789" y="64311"/>
                  </a:lnTo>
                  <a:lnTo>
                    <a:pt x="14083" y="63296"/>
                  </a:lnTo>
                  <a:lnTo>
                    <a:pt x="14474" y="62383"/>
                  </a:lnTo>
                  <a:lnTo>
                    <a:pt x="14865" y="61572"/>
                  </a:lnTo>
                  <a:lnTo>
                    <a:pt x="15452" y="60862"/>
                  </a:lnTo>
                  <a:lnTo>
                    <a:pt x="16039" y="60050"/>
                  </a:lnTo>
                  <a:lnTo>
                    <a:pt x="16723" y="59543"/>
                  </a:lnTo>
                  <a:lnTo>
                    <a:pt x="17310" y="58934"/>
                  </a:lnTo>
                  <a:lnTo>
                    <a:pt x="18092" y="58326"/>
                  </a:lnTo>
                  <a:lnTo>
                    <a:pt x="18777" y="57920"/>
                  </a:lnTo>
                  <a:lnTo>
                    <a:pt x="19657" y="57616"/>
                  </a:lnTo>
                  <a:lnTo>
                    <a:pt x="20440" y="57311"/>
                  </a:lnTo>
                  <a:lnTo>
                    <a:pt x="21320" y="57210"/>
                  </a:lnTo>
                  <a:lnTo>
                    <a:pt x="22298" y="57210"/>
                  </a:lnTo>
                  <a:lnTo>
                    <a:pt x="23080" y="57210"/>
                  </a:lnTo>
                  <a:lnTo>
                    <a:pt x="24058" y="57311"/>
                  </a:lnTo>
                  <a:lnTo>
                    <a:pt x="24938" y="57616"/>
                  </a:lnTo>
                  <a:lnTo>
                    <a:pt x="25721" y="57920"/>
                  </a:lnTo>
                  <a:lnTo>
                    <a:pt x="26405" y="58326"/>
                  </a:lnTo>
                  <a:lnTo>
                    <a:pt x="27188" y="58934"/>
                  </a:lnTo>
                  <a:lnTo>
                    <a:pt x="27872" y="59543"/>
                  </a:lnTo>
                  <a:lnTo>
                    <a:pt x="28557" y="60050"/>
                  </a:lnTo>
                  <a:lnTo>
                    <a:pt x="29144" y="60862"/>
                  </a:lnTo>
                  <a:lnTo>
                    <a:pt x="29633" y="61572"/>
                  </a:lnTo>
                  <a:lnTo>
                    <a:pt x="30024" y="62383"/>
                  </a:lnTo>
                  <a:lnTo>
                    <a:pt x="30317" y="63296"/>
                  </a:lnTo>
                  <a:lnTo>
                    <a:pt x="30611" y="64311"/>
                  </a:lnTo>
                  <a:lnTo>
                    <a:pt x="30904" y="65122"/>
                  </a:lnTo>
                  <a:lnTo>
                    <a:pt x="31002" y="66136"/>
                  </a:lnTo>
                  <a:lnTo>
                    <a:pt x="31002" y="67151"/>
                  </a:lnTo>
                  <a:lnTo>
                    <a:pt x="31002" y="68165"/>
                  </a:lnTo>
                  <a:lnTo>
                    <a:pt x="30904" y="69180"/>
                  </a:lnTo>
                  <a:lnTo>
                    <a:pt x="30611" y="70194"/>
                  </a:lnTo>
                  <a:lnTo>
                    <a:pt x="30317" y="71107"/>
                  </a:lnTo>
                  <a:lnTo>
                    <a:pt x="30024" y="71918"/>
                  </a:lnTo>
                  <a:lnTo>
                    <a:pt x="29633" y="72831"/>
                  </a:lnTo>
                  <a:lnTo>
                    <a:pt x="29144" y="73541"/>
                  </a:lnTo>
                  <a:lnTo>
                    <a:pt x="28557" y="74251"/>
                  </a:lnTo>
                  <a:lnTo>
                    <a:pt x="27872" y="74961"/>
                  </a:lnTo>
                  <a:lnTo>
                    <a:pt x="27188" y="75570"/>
                  </a:lnTo>
                  <a:lnTo>
                    <a:pt x="26405" y="75976"/>
                  </a:lnTo>
                  <a:lnTo>
                    <a:pt x="25721" y="76382"/>
                  </a:lnTo>
                  <a:lnTo>
                    <a:pt x="24938" y="76686"/>
                  </a:lnTo>
                  <a:lnTo>
                    <a:pt x="24058" y="76990"/>
                  </a:lnTo>
                  <a:lnTo>
                    <a:pt x="23080" y="77092"/>
                  </a:lnTo>
                  <a:lnTo>
                    <a:pt x="22298" y="77092"/>
                  </a:lnTo>
                  <a:lnTo>
                    <a:pt x="21320" y="77092"/>
                  </a:lnTo>
                  <a:lnTo>
                    <a:pt x="20440" y="76990"/>
                  </a:lnTo>
                  <a:lnTo>
                    <a:pt x="19657" y="76686"/>
                  </a:lnTo>
                  <a:lnTo>
                    <a:pt x="18777" y="76382"/>
                  </a:lnTo>
                  <a:lnTo>
                    <a:pt x="18092" y="75976"/>
                  </a:lnTo>
                  <a:lnTo>
                    <a:pt x="17310" y="75570"/>
                  </a:lnTo>
                  <a:lnTo>
                    <a:pt x="16723" y="74961"/>
                  </a:lnTo>
                  <a:lnTo>
                    <a:pt x="16039" y="74251"/>
                  </a:lnTo>
                  <a:lnTo>
                    <a:pt x="15452" y="73541"/>
                  </a:lnTo>
                  <a:lnTo>
                    <a:pt x="14865" y="72831"/>
                  </a:lnTo>
                  <a:lnTo>
                    <a:pt x="14474" y="71918"/>
                  </a:lnTo>
                  <a:lnTo>
                    <a:pt x="14083" y="71107"/>
                  </a:lnTo>
                  <a:lnTo>
                    <a:pt x="13789" y="70194"/>
                  </a:lnTo>
                  <a:lnTo>
                    <a:pt x="13691" y="69180"/>
                  </a:lnTo>
                  <a:lnTo>
                    <a:pt x="13496" y="68165"/>
                  </a:lnTo>
                  <a:lnTo>
                    <a:pt x="13398" y="67151"/>
                  </a:lnTo>
                  <a:close/>
                  <a:moveTo>
                    <a:pt x="0" y="50109"/>
                  </a:moveTo>
                  <a:lnTo>
                    <a:pt x="0" y="87844"/>
                  </a:lnTo>
                  <a:lnTo>
                    <a:pt x="97" y="89264"/>
                  </a:lnTo>
                  <a:lnTo>
                    <a:pt x="586" y="90583"/>
                  </a:lnTo>
                  <a:lnTo>
                    <a:pt x="1075" y="91901"/>
                  </a:lnTo>
                  <a:lnTo>
                    <a:pt x="1858" y="92814"/>
                  </a:lnTo>
                  <a:lnTo>
                    <a:pt x="2836" y="93727"/>
                  </a:lnTo>
                  <a:lnTo>
                    <a:pt x="3716" y="94336"/>
                  </a:lnTo>
                  <a:lnTo>
                    <a:pt x="4987" y="94742"/>
                  </a:lnTo>
                  <a:lnTo>
                    <a:pt x="6259" y="94843"/>
                  </a:lnTo>
                  <a:lnTo>
                    <a:pt x="8215" y="94843"/>
                  </a:lnTo>
                  <a:lnTo>
                    <a:pt x="8215" y="112899"/>
                  </a:lnTo>
                  <a:lnTo>
                    <a:pt x="8312" y="114420"/>
                  </a:lnTo>
                  <a:lnTo>
                    <a:pt x="8606" y="115638"/>
                  </a:lnTo>
                  <a:lnTo>
                    <a:pt x="9193" y="116855"/>
                  </a:lnTo>
                  <a:lnTo>
                    <a:pt x="10073" y="117869"/>
                  </a:lnTo>
                  <a:lnTo>
                    <a:pt x="10855" y="118681"/>
                  </a:lnTo>
                  <a:lnTo>
                    <a:pt x="11931" y="119391"/>
                  </a:lnTo>
                  <a:lnTo>
                    <a:pt x="13202" y="119898"/>
                  </a:lnTo>
                  <a:lnTo>
                    <a:pt x="14474" y="120000"/>
                  </a:lnTo>
                  <a:lnTo>
                    <a:pt x="23569" y="120000"/>
                  </a:lnTo>
                  <a:lnTo>
                    <a:pt x="24743" y="119898"/>
                  </a:lnTo>
                  <a:lnTo>
                    <a:pt x="26014" y="119391"/>
                  </a:lnTo>
                  <a:lnTo>
                    <a:pt x="26992" y="118681"/>
                  </a:lnTo>
                  <a:lnTo>
                    <a:pt x="27970" y="117869"/>
                  </a:lnTo>
                  <a:lnTo>
                    <a:pt x="28655" y="116855"/>
                  </a:lnTo>
                  <a:lnTo>
                    <a:pt x="29242" y="115638"/>
                  </a:lnTo>
                  <a:lnTo>
                    <a:pt x="29633" y="114420"/>
                  </a:lnTo>
                  <a:lnTo>
                    <a:pt x="29828" y="112899"/>
                  </a:lnTo>
                  <a:lnTo>
                    <a:pt x="29828" y="94843"/>
                  </a:lnTo>
                  <a:lnTo>
                    <a:pt x="66992" y="94843"/>
                  </a:lnTo>
                  <a:lnTo>
                    <a:pt x="66992" y="75672"/>
                  </a:lnTo>
                  <a:lnTo>
                    <a:pt x="67090" y="74251"/>
                  </a:lnTo>
                  <a:lnTo>
                    <a:pt x="67383" y="72831"/>
                  </a:lnTo>
                  <a:lnTo>
                    <a:pt x="67970" y="71614"/>
                  </a:lnTo>
                  <a:lnTo>
                    <a:pt x="68753" y="70600"/>
                  </a:lnTo>
                  <a:lnTo>
                    <a:pt x="69633" y="69788"/>
                  </a:lnTo>
                  <a:lnTo>
                    <a:pt x="70709" y="69078"/>
                  </a:lnTo>
                  <a:lnTo>
                    <a:pt x="71882" y="68774"/>
                  </a:lnTo>
                  <a:lnTo>
                    <a:pt x="73056" y="68571"/>
                  </a:lnTo>
                  <a:lnTo>
                    <a:pt x="74327" y="68571"/>
                  </a:lnTo>
                  <a:lnTo>
                    <a:pt x="86063" y="41589"/>
                  </a:lnTo>
                  <a:lnTo>
                    <a:pt x="14083" y="41589"/>
                  </a:lnTo>
                  <a:lnTo>
                    <a:pt x="26210" y="15012"/>
                  </a:lnTo>
                  <a:lnTo>
                    <a:pt x="26894" y="13186"/>
                  </a:lnTo>
                  <a:lnTo>
                    <a:pt x="27677" y="11563"/>
                  </a:lnTo>
                  <a:lnTo>
                    <a:pt x="28557" y="10143"/>
                  </a:lnTo>
                  <a:lnTo>
                    <a:pt x="29535" y="9027"/>
                  </a:lnTo>
                  <a:lnTo>
                    <a:pt x="30317" y="8013"/>
                  </a:lnTo>
                  <a:lnTo>
                    <a:pt x="31295" y="7100"/>
                  </a:lnTo>
                  <a:lnTo>
                    <a:pt x="32469" y="6491"/>
                  </a:lnTo>
                  <a:lnTo>
                    <a:pt x="33251" y="5984"/>
                  </a:lnTo>
                  <a:lnTo>
                    <a:pt x="34229" y="5680"/>
                  </a:lnTo>
                  <a:lnTo>
                    <a:pt x="35110" y="5376"/>
                  </a:lnTo>
                  <a:lnTo>
                    <a:pt x="36577" y="5274"/>
                  </a:lnTo>
                  <a:lnTo>
                    <a:pt x="37555" y="5071"/>
                  </a:lnTo>
                  <a:lnTo>
                    <a:pt x="37848" y="5071"/>
                  </a:lnTo>
                  <a:lnTo>
                    <a:pt x="99266" y="5071"/>
                  </a:lnTo>
                  <a:lnTo>
                    <a:pt x="100635" y="5274"/>
                  </a:lnTo>
                  <a:lnTo>
                    <a:pt x="102004" y="5477"/>
                  </a:lnTo>
                  <a:lnTo>
                    <a:pt x="103178" y="5781"/>
                  </a:lnTo>
                  <a:lnTo>
                    <a:pt x="104254" y="6289"/>
                  </a:lnTo>
                  <a:lnTo>
                    <a:pt x="105232" y="6796"/>
                  </a:lnTo>
                  <a:lnTo>
                    <a:pt x="106112" y="7506"/>
                  </a:lnTo>
                  <a:lnTo>
                    <a:pt x="106894" y="8114"/>
                  </a:lnTo>
                  <a:lnTo>
                    <a:pt x="107579" y="8825"/>
                  </a:lnTo>
                  <a:lnTo>
                    <a:pt x="108557" y="10143"/>
                  </a:lnTo>
                  <a:lnTo>
                    <a:pt x="109242" y="11462"/>
                  </a:lnTo>
                  <a:lnTo>
                    <a:pt x="109828" y="12578"/>
                  </a:lnTo>
                  <a:lnTo>
                    <a:pt x="114327" y="25562"/>
                  </a:lnTo>
                  <a:lnTo>
                    <a:pt x="120000" y="25562"/>
                  </a:lnTo>
                  <a:lnTo>
                    <a:pt x="113643" y="8114"/>
                  </a:lnTo>
                  <a:lnTo>
                    <a:pt x="113447" y="7810"/>
                  </a:lnTo>
                  <a:lnTo>
                    <a:pt x="113056" y="6796"/>
                  </a:lnTo>
                  <a:lnTo>
                    <a:pt x="112371" y="5477"/>
                  </a:lnTo>
                  <a:lnTo>
                    <a:pt x="111100" y="4057"/>
                  </a:lnTo>
                  <a:lnTo>
                    <a:pt x="110220" y="3245"/>
                  </a:lnTo>
                  <a:lnTo>
                    <a:pt x="109437" y="2535"/>
                  </a:lnTo>
                  <a:lnTo>
                    <a:pt x="108459" y="1927"/>
                  </a:lnTo>
                  <a:lnTo>
                    <a:pt x="107188" y="1217"/>
                  </a:lnTo>
                  <a:lnTo>
                    <a:pt x="105916" y="710"/>
                  </a:lnTo>
                  <a:lnTo>
                    <a:pt x="104449" y="304"/>
                  </a:lnTo>
                  <a:lnTo>
                    <a:pt x="102787" y="202"/>
                  </a:lnTo>
                  <a:lnTo>
                    <a:pt x="101026" y="202"/>
                  </a:lnTo>
                  <a:lnTo>
                    <a:pt x="34621" y="202"/>
                  </a:lnTo>
                  <a:lnTo>
                    <a:pt x="34229" y="0"/>
                  </a:lnTo>
                  <a:lnTo>
                    <a:pt x="33154" y="202"/>
                  </a:lnTo>
                  <a:lnTo>
                    <a:pt x="31491" y="608"/>
                  </a:lnTo>
                  <a:lnTo>
                    <a:pt x="30513" y="912"/>
                  </a:lnTo>
                  <a:lnTo>
                    <a:pt x="29339" y="1521"/>
                  </a:lnTo>
                  <a:lnTo>
                    <a:pt x="28264" y="2231"/>
                  </a:lnTo>
                  <a:lnTo>
                    <a:pt x="26992" y="3043"/>
                  </a:lnTo>
                  <a:lnTo>
                    <a:pt x="25916" y="4260"/>
                  </a:lnTo>
                  <a:lnTo>
                    <a:pt x="24645" y="5477"/>
                  </a:lnTo>
                  <a:lnTo>
                    <a:pt x="23374" y="7100"/>
                  </a:lnTo>
                  <a:lnTo>
                    <a:pt x="22298" y="9027"/>
                  </a:lnTo>
                  <a:lnTo>
                    <a:pt x="21124" y="11259"/>
                  </a:lnTo>
                  <a:lnTo>
                    <a:pt x="20146" y="13896"/>
                  </a:lnTo>
                  <a:lnTo>
                    <a:pt x="7334" y="43009"/>
                  </a:lnTo>
                  <a:lnTo>
                    <a:pt x="6259" y="43009"/>
                  </a:lnTo>
                  <a:lnTo>
                    <a:pt x="4987" y="43212"/>
                  </a:lnTo>
                  <a:lnTo>
                    <a:pt x="3716" y="43617"/>
                  </a:lnTo>
                  <a:lnTo>
                    <a:pt x="2836" y="44226"/>
                  </a:lnTo>
                  <a:lnTo>
                    <a:pt x="1858" y="45038"/>
                  </a:lnTo>
                  <a:lnTo>
                    <a:pt x="1075" y="46052"/>
                  </a:lnTo>
                  <a:lnTo>
                    <a:pt x="586" y="47371"/>
                  </a:lnTo>
                  <a:lnTo>
                    <a:pt x="97" y="48689"/>
                  </a:lnTo>
                  <a:lnTo>
                    <a:pt x="0" y="50109"/>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grpSp>
      <p:sp>
        <p:nvSpPr>
          <p:cNvPr id="714" name="Shape 714"/>
          <p:cNvSpPr/>
          <p:nvPr/>
        </p:nvSpPr>
        <p:spPr>
          <a:xfrm>
            <a:off x="5794700" y="3766308"/>
            <a:ext cx="374700" cy="300000"/>
          </a:xfrm>
          <a:custGeom>
            <a:pathLst>
              <a:path extrusionOk="0" h="120000" w="120000">
                <a:moveTo>
                  <a:pt x="60030" y="105043"/>
                </a:moveTo>
                <a:lnTo>
                  <a:pt x="19969" y="105043"/>
                </a:lnTo>
                <a:lnTo>
                  <a:pt x="19969" y="75060"/>
                </a:lnTo>
                <a:lnTo>
                  <a:pt x="60030" y="75060"/>
                </a:lnTo>
                <a:lnTo>
                  <a:pt x="60030" y="105043"/>
                </a:lnTo>
                <a:close/>
                <a:moveTo>
                  <a:pt x="120000" y="75060"/>
                </a:moveTo>
                <a:lnTo>
                  <a:pt x="120000" y="59965"/>
                </a:lnTo>
                <a:lnTo>
                  <a:pt x="113323" y="22469"/>
                </a:lnTo>
                <a:lnTo>
                  <a:pt x="6615" y="22469"/>
                </a:lnTo>
                <a:lnTo>
                  <a:pt x="0" y="59965"/>
                </a:lnTo>
                <a:lnTo>
                  <a:pt x="0" y="75060"/>
                </a:lnTo>
                <a:lnTo>
                  <a:pt x="6615" y="75060"/>
                </a:lnTo>
                <a:lnTo>
                  <a:pt x="6615" y="120000"/>
                </a:lnTo>
                <a:lnTo>
                  <a:pt x="73261" y="120000"/>
                </a:lnTo>
                <a:lnTo>
                  <a:pt x="73261" y="75060"/>
                </a:lnTo>
                <a:lnTo>
                  <a:pt x="99969" y="75060"/>
                </a:lnTo>
                <a:lnTo>
                  <a:pt x="99969" y="120000"/>
                </a:lnTo>
                <a:lnTo>
                  <a:pt x="113323" y="120000"/>
                </a:lnTo>
                <a:lnTo>
                  <a:pt x="113323" y="75060"/>
                </a:lnTo>
                <a:lnTo>
                  <a:pt x="120000" y="75060"/>
                </a:lnTo>
                <a:close/>
                <a:moveTo>
                  <a:pt x="113323" y="0"/>
                </a:moveTo>
                <a:lnTo>
                  <a:pt x="6615" y="0"/>
                </a:lnTo>
                <a:lnTo>
                  <a:pt x="6615" y="19200"/>
                </a:lnTo>
                <a:lnTo>
                  <a:pt x="113323" y="19200"/>
                </a:lnTo>
                <a:lnTo>
                  <a:pt x="113323" y="0"/>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715" name="Shape 715"/>
          <p:cNvSpPr/>
          <p:nvPr/>
        </p:nvSpPr>
        <p:spPr>
          <a:xfrm>
            <a:off x="7075813" y="3729160"/>
            <a:ext cx="214200" cy="374400"/>
          </a:xfrm>
          <a:custGeom>
            <a:pathLst>
              <a:path extrusionOk="0" h="120000" w="120000">
                <a:moveTo>
                  <a:pt x="109828" y="102131"/>
                </a:moveTo>
                <a:lnTo>
                  <a:pt x="10279" y="102131"/>
                </a:lnTo>
                <a:lnTo>
                  <a:pt x="10279" y="18092"/>
                </a:lnTo>
                <a:lnTo>
                  <a:pt x="109828" y="18092"/>
                </a:lnTo>
                <a:lnTo>
                  <a:pt x="109828" y="102131"/>
                </a:lnTo>
                <a:close/>
                <a:moveTo>
                  <a:pt x="60054" y="114192"/>
                </a:moveTo>
                <a:lnTo>
                  <a:pt x="60054" y="114192"/>
                </a:lnTo>
                <a:lnTo>
                  <a:pt x="58539" y="114136"/>
                </a:lnTo>
                <a:lnTo>
                  <a:pt x="57240" y="113857"/>
                </a:lnTo>
                <a:lnTo>
                  <a:pt x="56050" y="113578"/>
                </a:lnTo>
                <a:lnTo>
                  <a:pt x="54968" y="113075"/>
                </a:lnTo>
                <a:lnTo>
                  <a:pt x="53994" y="112517"/>
                </a:lnTo>
                <a:lnTo>
                  <a:pt x="53453" y="111903"/>
                </a:lnTo>
                <a:lnTo>
                  <a:pt x="52912" y="111177"/>
                </a:lnTo>
                <a:lnTo>
                  <a:pt x="52804" y="110451"/>
                </a:lnTo>
                <a:lnTo>
                  <a:pt x="52912" y="109725"/>
                </a:lnTo>
                <a:lnTo>
                  <a:pt x="53453" y="109055"/>
                </a:lnTo>
                <a:lnTo>
                  <a:pt x="53994" y="108385"/>
                </a:lnTo>
                <a:lnTo>
                  <a:pt x="54968" y="107826"/>
                </a:lnTo>
                <a:lnTo>
                  <a:pt x="56050" y="107380"/>
                </a:lnTo>
                <a:lnTo>
                  <a:pt x="57240" y="107045"/>
                </a:lnTo>
                <a:lnTo>
                  <a:pt x="58539" y="106821"/>
                </a:lnTo>
                <a:lnTo>
                  <a:pt x="60054" y="106710"/>
                </a:lnTo>
                <a:lnTo>
                  <a:pt x="61460" y="106821"/>
                </a:lnTo>
                <a:lnTo>
                  <a:pt x="62867" y="107045"/>
                </a:lnTo>
                <a:lnTo>
                  <a:pt x="64057" y="107380"/>
                </a:lnTo>
                <a:lnTo>
                  <a:pt x="65139" y="107826"/>
                </a:lnTo>
                <a:lnTo>
                  <a:pt x="65897" y="108385"/>
                </a:lnTo>
                <a:lnTo>
                  <a:pt x="66654" y="109055"/>
                </a:lnTo>
                <a:lnTo>
                  <a:pt x="66979" y="109725"/>
                </a:lnTo>
                <a:lnTo>
                  <a:pt x="67087" y="110451"/>
                </a:lnTo>
                <a:lnTo>
                  <a:pt x="66979" y="111177"/>
                </a:lnTo>
                <a:lnTo>
                  <a:pt x="66654" y="111903"/>
                </a:lnTo>
                <a:lnTo>
                  <a:pt x="65897" y="112517"/>
                </a:lnTo>
                <a:lnTo>
                  <a:pt x="65139" y="113075"/>
                </a:lnTo>
                <a:lnTo>
                  <a:pt x="64057" y="113578"/>
                </a:lnTo>
                <a:lnTo>
                  <a:pt x="62867" y="113857"/>
                </a:lnTo>
                <a:lnTo>
                  <a:pt x="61460" y="114136"/>
                </a:lnTo>
                <a:lnTo>
                  <a:pt x="60054" y="114192"/>
                </a:lnTo>
                <a:close/>
                <a:moveTo>
                  <a:pt x="59080" y="8040"/>
                </a:moveTo>
                <a:lnTo>
                  <a:pt x="59080" y="8040"/>
                </a:lnTo>
                <a:lnTo>
                  <a:pt x="60054" y="8096"/>
                </a:lnTo>
                <a:lnTo>
                  <a:pt x="60703" y="8320"/>
                </a:lnTo>
                <a:lnTo>
                  <a:pt x="61136" y="8711"/>
                </a:lnTo>
                <a:lnTo>
                  <a:pt x="61244" y="9157"/>
                </a:lnTo>
                <a:lnTo>
                  <a:pt x="61136" y="9604"/>
                </a:lnTo>
                <a:lnTo>
                  <a:pt x="60703" y="9939"/>
                </a:lnTo>
                <a:lnTo>
                  <a:pt x="60054" y="10162"/>
                </a:lnTo>
                <a:lnTo>
                  <a:pt x="59080" y="10274"/>
                </a:lnTo>
                <a:lnTo>
                  <a:pt x="58322" y="10162"/>
                </a:lnTo>
                <a:lnTo>
                  <a:pt x="57565" y="9939"/>
                </a:lnTo>
                <a:lnTo>
                  <a:pt x="57132" y="9604"/>
                </a:lnTo>
                <a:lnTo>
                  <a:pt x="56916" y="9157"/>
                </a:lnTo>
                <a:lnTo>
                  <a:pt x="57132" y="8711"/>
                </a:lnTo>
                <a:lnTo>
                  <a:pt x="57565" y="8320"/>
                </a:lnTo>
                <a:lnTo>
                  <a:pt x="58322" y="8096"/>
                </a:lnTo>
                <a:lnTo>
                  <a:pt x="59080" y="8040"/>
                </a:lnTo>
                <a:close/>
                <a:moveTo>
                  <a:pt x="106257" y="0"/>
                </a:moveTo>
                <a:lnTo>
                  <a:pt x="13850" y="0"/>
                </a:lnTo>
                <a:lnTo>
                  <a:pt x="12443" y="0"/>
                </a:lnTo>
                <a:lnTo>
                  <a:pt x="11036" y="167"/>
                </a:lnTo>
                <a:lnTo>
                  <a:pt x="9630" y="335"/>
                </a:lnTo>
                <a:lnTo>
                  <a:pt x="8440" y="558"/>
                </a:lnTo>
                <a:lnTo>
                  <a:pt x="7249" y="893"/>
                </a:lnTo>
                <a:lnTo>
                  <a:pt x="6167" y="1172"/>
                </a:lnTo>
                <a:lnTo>
                  <a:pt x="5085" y="1563"/>
                </a:lnTo>
                <a:lnTo>
                  <a:pt x="4111" y="2066"/>
                </a:lnTo>
                <a:lnTo>
                  <a:pt x="3246" y="2512"/>
                </a:lnTo>
                <a:lnTo>
                  <a:pt x="2488" y="3071"/>
                </a:lnTo>
                <a:lnTo>
                  <a:pt x="1623" y="3629"/>
                </a:lnTo>
                <a:lnTo>
                  <a:pt x="1190" y="4299"/>
                </a:lnTo>
                <a:lnTo>
                  <a:pt x="757" y="4913"/>
                </a:lnTo>
                <a:lnTo>
                  <a:pt x="324" y="5639"/>
                </a:lnTo>
                <a:lnTo>
                  <a:pt x="108" y="6365"/>
                </a:lnTo>
                <a:lnTo>
                  <a:pt x="0" y="7091"/>
                </a:lnTo>
                <a:lnTo>
                  <a:pt x="0" y="112908"/>
                </a:lnTo>
                <a:lnTo>
                  <a:pt x="108" y="113634"/>
                </a:lnTo>
                <a:lnTo>
                  <a:pt x="324" y="114360"/>
                </a:lnTo>
                <a:lnTo>
                  <a:pt x="757" y="115086"/>
                </a:lnTo>
                <a:lnTo>
                  <a:pt x="1190" y="115700"/>
                </a:lnTo>
                <a:lnTo>
                  <a:pt x="1623" y="116370"/>
                </a:lnTo>
                <a:lnTo>
                  <a:pt x="2488" y="116872"/>
                </a:lnTo>
                <a:lnTo>
                  <a:pt x="3246" y="117431"/>
                </a:lnTo>
                <a:lnTo>
                  <a:pt x="4111" y="117933"/>
                </a:lnTo>
                <a:lnTo>
                  <a:pt x="5085" y="118436"/>
                </a:lnTo>
                <a:lnTo>
                  <a:pt x="6167" y="118827"/>
                </a:lnTo>
                <a:lnTo>
                  <a:pt x="7249" y="119218"/>
                </a:lnTo>
                <a:lnTo>
                  <a:pt x="8440" y="119441"/>
                </a:lnTo>
                <a:lnTo>
                  <a:pt x="9630" y="119664"/>
                </a:lnTo>
                <a:lnTo>
                  <a:pt x="11036" y="119944"/>
                </a:lnTo>
                <a:lnTo>
                  <a:pt x="12443" y="120000"/>
                </a:lnTo>
                <a:lnTo>
                  <a:pt x="13850" y="120000"/>
                </a:lnTo>
                <a:lnTo>
                  <a:pt x="106257" y="120000"/>
                </a:lnTo>
                <a:lnTo>
                  <a:pt x="107664" y="120000"/>
                </a:lnTo>
                <a:lnTo>
                  <a:pt x="109071" y="119944"/>
                </a:lnTo>
                <a:lnTo>
                  <a:pt x="110261" y="119664"/>
                </a:lnTo>
                <a:lnTo>
                  <a:pt x="111668" y="119441"/>
                </a:lnTo>
                <a:lnTo>
                  <a:pt x="112750" y="119218"/>
                </a:lnTo>
                <a:lnTo>
                  <a:pt x="113940" y="118827"/>
                </a:lnTo>
                <a:lnTo>
                  <a:pt x="115022" y="118436"/>
                </a:lnTo>
                <a:lnTo>
                  <a:pt x="115996" y="117933"/>
                </a:lnTo>
                <a:lnTo>
                  <a:pt x="116862" y="117431"/>
                </a:lnTo>
                <a:lnTo>
                  <a:pt x="117619" y="116872"/>
                </a:lnTo>
                <a:lnTo>
                  <a:pt x="118268" y="116370"/>
                </a:lnTo>
                <a:lnTo>
                  <a:pt x="118917" y="115700"/>
                </a:lnTo>
                <a:lnTo>
                  <a:pt x="119350" y="115086"/>
                </a:lnTo>
                <a:lnTo>
                  <a:pt x="119675" y="114360"/>
                </a:lnTo>
                <a:lnTo>
                  <a:pt x="120000" y="113634"/>
                </a:lnTo>
                <a:lnTo>
                  <a:pt x="120000" y="112908"/>
                </a:lnTo>
                <a:lnTo>
                  <a:pt x="120000" y="7091"/>
                </a:lnTo>
                <a:lnTo>
                  <a:pt x="120000" y="6365"/>
                </a:lnTo>
                <a:lnTo>
                  <a:pt x="119675" y="5639"/>
                </a:lnTo>
                <a:lnTo>
                  <a:pt x="119350" y="4913"/>
                </a:lnTo>
                <a:lnTo>
                  <a:pt x="118917" y="4299"/>
                </a:lnTo>
                <a:lnTo>
                  <a:pt x="118268" y="3629"/>
                </a:lnTo>
                <a:lnTo>
                  <a:pt x="117619" y="3071"/>
                </a:lnTo>
                <a:lnTo>
                  <a:pt x="116862" y="2512"/>
                </a:lnTo>
                <a:lnTo>
                  <a:pt x="115996" y="2066"/>
                </a:lnTo>
                <a:lnTo>
                  <a:pt x="115022" y="1563"/>
                </a:lnTo>
                <a:lnTo>
                  <a:pt x="113940" y="1172"/>
                </a:lnTo>
                <a:lnTo>
                  <a:pt x="112750" y="893"/>
                </a:lnTo>
                <a:lnTo>
                  <a:pt x="111668" y="558"/>
                </a:lnTo>
                <a:lnTo>
                  <a:pt x="110261" y="335"/>
                </a:lnTo>
                <a:lnTo>
                  <a:pt x="109071" y="167"/>
                </a:lnTo>
                <a:lnTo>
                  <a:pt x="107664" y="0"/>
                </a:lnTo>
                <a:lnTo>
                  <a:pt x="106257" y="0"/>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716" name="Shape 716"/>
          <p:cNvSpPr/>
          <p:nvPr/>
        </p:nvSpPr>
        <p:spPr>
          <a:xfrm>
            <a:off x="8141025" y="3776307"/>
            <a:ext cx="438300" cy="291600"/>
          </a:xfrm>
          <a:custGeom>
            <a:pathLst>
              <a:path extrusionOk="0" h="120000" w="120000">
                <a:moveTo>
                  <a:pt x="26305" y="49818"/>
                </a:moveTo>
                <a:lnTo>
                  <a:pt x="26305" y="49818"/>
                </a:lnTo>
                <a:lnTo>
                  <a:pt x="28621" y="49217"/>
                </a:lnTo>
                <a:lnTo>
                  <a:pt x="31213" y="48465"/>
                </a:lnTo>
                <a:lnTo>
                  <a:pt x="33915" y="47789"/>
                </a:lnTo>
                <a:lnTo>
                  <a:pt x="36783" y="47263"/>
                </a:lnTo>
                <a:lnTo>
                  <a:pt x="39871" y="46662"/>
                </a:lnTo>
                <a:lnTo>
                  <a:pt x="43014" y="46061"/>
                </a:lnTo>
                <a:lnTo>
                  <a:pt x="46378" y="45685"/>
                </a:lnTo>
                <a:lnTo>
                  <a:pt x="49742" y="45234"/>
                </a:lnTo>
                <a:lnTo>
                  <a:pt x="44944" y="29079"/>
                </a:lnTo>
                <a:lnTo>
                  <a:pt x="40698" y="29830"/>
                </a:lnTo>
                <a:lnTo>
                  <a:pt x="36617" y="30582"/>
                </a:lnTo>
                <a:lnTo>
                  <a:pt x="32702" y="31333"/>
                </a:lnTo>
                <a:lnTo>
                  <a:pt x="28952" y="32160"/>
                </a:lnTo>
                <a:lnTo>
                  <a:pt x="28897" y="19461"/>
                </a:lnTo>
                <a:lnTo>
                  <a:pt x="36727" y="15479"/>
                </a:lnTo>
                <a:lnTo>
                  <a:pt x="28786" y="11421"/>
                </a:lnTo>
                <a:lnTo>
                  <a:pt x="28786" y="10444"/>
                </a:lnTo>
                <a:lnTo>
                  <a:pt x="27077" y="10444"/>
                </a:lnTo>
                <a:lnTo>
                  <a:pt x="27242" y="32761"/>
                </a:lnTo>
                <a:lnTo>
                  <a:pt x="24375" y="33437"/>
                </a:lnTo>
                <a:lnTo>
                  <a:pt x="21672" y="34339"/>
                </a:lnTo>
                <a:lnTo>
                  <a:pt x="18970" y="35165"/>
                </a:lnTo>
                <a:lnTo>
                  <a:pt x="16544" y="36067"/>
                </a:lnTo>
                <a:lnTo>
                  <a:pt x="26305" y="49818"/>
                </a:lnTo>
                <a:close/>
                <a:moveTo>
                  <a:pt x="23216" y="61916"/>
                </a:moveTo>
                <a:lnTo>
                  <a:pt x="23216" y="61916"/>
                </a:lnTo>
                <a:lnTo>
                  <a:pt x="21507" y="61314"/>
                </a:lnTo>
                <a:lnTo>
                  <a:pt x="19908" y="60638"/>
                </a:lnTo>
                <a:lnTo>
                  <a:pt x="18584" y="59962"/>
                </a:lnTo>
                <a:lnTo>
                  <a:pt x="17481" y="59361"/>
                </a:lnTo>
                <a:lnTo>
                  <a:pt x="16544" y="58609"/>
                </a:lnTo>
                <a:lnTo>
                  <a:pt x="15937" y="57933"/>
                </a:lnTo>
                <a:lnTo>
                  <a:pt x="15661" y="57633"/>
                </a:lnTo>
                <a:lnTo>
                  <a:pt x="15551" y="57332"/>
                </a:lnTo>
                <a:lnTo>
                  <a:pt x="15441" y="57031"/>
                </a:lnTo>
                <a:lnTo>
                  <a:pt x="15386" y="56581"/>
                </a:lnTo>
                <a:lnTo>
                  <a:pt x="15441" y="56280"/>
                </a:lnTo>
                <a:lnTo>
                  <a:pt x="15551" y="55904"/>
                </a:lnTo>
                <a:lnTo>
                  <a:pt x="15661" y="55604"/>
                </a:lnTo>
                <a:lnTo>
                  <a:pt x="15937" y="55153"/>
                </a:lnTo>
                <a:lnTo>
                  <a:pt x="16544" y="54402"/>
                </a:lnTo>
                <a:lnTo>
                  <a:pt x="17426" y="53800"/>
                </a:lnTo>
                <a:lnTo>
                  <a:pt x="18584" y="53049"/>
                </a:lnTo>
                <a:lnTo>
                  <a:pt x="19908" y="52298"/>
                </a:lnTo>
                <a:lnTo>
                  <a:pt x="21507" y="51621"/>
                </a:lnTo>
                <a:lnTo>
                  <a:pt x="23216" y="50870"/>
                </a:lnTo>
                <a:lnTo>
                  <a:pt x="13566" y="37194"/>
                </a:lnTo>
                <a:lnTo>
                  <a:pt x="11194" y="38396"/>
                </a:lnTo>
                <a:lnTo>
                  <a:pt x="8988" y="39448"/>
                </a:lnTo>
                <a:lnTo>
                  <a:pt x="6948" y="40651"/>
                </a:lnTo>
                <a:lnTo>
                  <a:pt x="5238" y="41778"/>
                </a:lnTo>
                <a:lnTo>
                  <a:pt x="5073" y="24571"/>
                </a:lnTo>
                <a:lnTo>
                  <a:pt x="14448" y="19762"/>
                </a:lnTo>
                <a:lnTo>
                  <a:pt x="5018" y="15103"/>
                </a:lnTo>
                <a:lnTo>
                  <a:pt x="5018" y="13976"/>
                </a:lnTo>
                <a:lnTo>
                  <a:pt x="3253" y="14126"/>
                </a:lnTo>
                <a:lnTo>
                  <a:pt x="3529" y="42980"/>
                </a:lnTo>
                <a:lnTo>
                  <a:pt x="3694" y="42980"/>
                </a:lnTo>
                <a:lnTo>
                  <a:pt x="2812" y="43731"/>
                </a:lnTo>
                <a:lnTo>
                  <a:pt x="2095" y="44558"/>
                </a:lnTo>
                <a:lnTo>
                  <a:pt x="1488" y="45309"/>
                </a:lnTo>
                <a:lnTo>
                  <a:pt x="937" y="46061"/>
                </a:lnTo>
                <a:lnTo>
                  <a:pt x="551" y="46812"/>
                </a:lnTo>
                <a:lnTo>
                  <a:pt x="220" y="47714"/>
                </a:lnTo>
                <a:lnTo>
                  <a:pt x="55" y="48465"/>
                </a:lnTo>
                <a:lnTo>
                  <a:pt x="0" y="49217"/>
                </a:lnTo>
                <a:lnTo>
                  <a:pt x="55" y="49743"/>
                </a:lnTo>
                <a:lnTo>
                  <a:pt x="165" y="50269"/>
                </a:lnTo>
                <a:lnTo>
                  <a:pt x="220" y="50720"/>
                </a:lnTo>
                <a:lnTo>
                  <a:pt x="441" y="51246"/>
                </a:lnTo>
                <a:lnTo>
                  <a:pt x="937" y="52222"/>
                </a:lnTo>
                <a:lnTo>
                  <a:pt x="1654" y="53124"/>
                </a:lnTo>
                <a:lnTo>
                  <a:pt x="2591" y="54026"/>
                </a:lnTo>
                <a:lnTo>
                  <a:pt x="3584" y="55003"/>
                </a:lnTo>
                <a:lnTo>
                  <a:pt x="4908" y="55679"/>
                </a:lnTo>
                <a:lnTo>
                  <a:pt x="6341" y="56581"/>
                </a:lnTo>
                <a:lnTo>
                  <a:pt x="7886" y="57332"/>
                </a:lnTo>
                <a:lnTo>
                  <a:pt x="9650" y="58083"/>
                </a:lnTo>
                <a:lnTo>
                  <a:pt x="11580" y="58835"/>
                </a:lnTo>
                <a:lnTo>
                  <a:pt x="13621" y="59586"/>
                </a:lnTo>
                <a:lnTo>
                  <a:pt x="15827" y="60187"/>
                </a:lnTo>
                <a:lnTo>
                  <a:pt x="18198" y="60713"/>
                </a:lnTo>
                <a:lnTo>
                  <a:pt x="20625" y="61390"/>
                </a:lnTo>
                <a:lnTo>
                  <a:pt x="23216" y="61916"/>
                </a:lnTo>
                <a:close/>
                <a:moveTo>
                  <a:pt x="52665" y="44934"/>
                </a:moveTo>
                <a:lnTo>
                  <a:pt x="52665" y="44934"/>
                </a:lnTo>
                <a:lnTo>
                  <a:pt x="56746" y="44483"/>
                </a:lnTo>
                <a:lnTo>
                  <a:pt x="60992" y="44182"/>
                </a:lnTo>
                <a:lnTo>
                  <a:pt x="64356" y="43957"/>
                </a:lnTo>
                <a:lnTo>
                  <a:pt x="67665" y="43882"/>
                </a:lnTo>
                <a:lnTo>
                  <a:pt x="74007" y="43882"/>
                </a:lnTo>
                <a:lnTo>
                  <a:pt x="76930" y="27276"/>
                </a:lnTo>
                <a:lnTo>
                  <a:pt x="72738" y="27201"/>
                </a:lnTo>
                <a:lnTo>
                  <a:pt x="68437" y="27201"/>
                </a:lnTo>
                <a:lnTo>
                  <a:pt x="64025" y="27351"/>
                </a:lnTo>
                <a:lnTo>
                  <a:pt x="59613" y="27576"/>
                </a:lnTo>
                <a:lnTo>
                  <a:pt x="55643" y="27877"/>
                </a:lnTo>
                <a:lnTo>
                  <a:pt x="51727" y="28252"/>
                </a:lnTo>
                <a:lnTo>
                  <a:pt x="51617" y="16981"/>
                </a:lnTo>
                <a:lnTo>
                  <a:pt x="58786" y="13375"/>
                </a:lnTo>
                <a:lnTo>
                  <a:pt x="51562" y="9768"/>
                </a:lnTo>
                <a:lnTo>
                  <a:pt x="51562" y="8866"/>
                </a:lnTo>
                <a:lnTo>
                  <a:pt x="49852" y="8866"/>
                </a:lnTo>
                <a:lnTo>
                  <a:pt x="49963" y="28478"/>
                </a:lnTo>
                <a:lnTo>
                  <a:pt x="47812" y="28778"/>
                </a:lnTo>
                <a:lnTo>
                  <a:pt x="52665" y="44934"/>
                </a:lnTo>
                <a:close/>
                <a:moveTo>
                  <a:pt x="117959" y="38096"/>
                </a:moveTo>
                <a:lnTo>
                  <a:pt x="117959" y="38096"/>
                </a:lnTo>
                <a:lnTo>
                  <a:pt x="116856" y="36969"/>
                </a:lnTo>
                <a:lnTo>
                  <a:pt x="115588" y="36067"/>
                </a:lnTo>
                <a:lnTo>
                  <a:pt x="114099" y="34940"/>
                </a:lnTo>
                <a:lnTo>
                  <a:pt x="112444" y="34113"/>
                </a:lnTo>
                <a:lnTo>
                  <a:pt x="100367" y="47338"/>
                </a:lnTo>
                <a:lnTo>
                  <a:pt x="102408" y="48090"/>
                </a:lnTo>
                <a:lnTo>
                  <a:pt x="104062" y="48841"/>
                </a:lnTo>
                <a:lnTo>
                  <a:pt x="105496" y="49743"/>
                </a:lnTo>
                <a:lnTo>
                  <a:pt x="106047" y="50118"/>
                </a:lnTo>
                <a:lnTo>
                  <a:pt x="106488" y="50569"/>
                </a:lnTo>
                <a:lnTo>
                  <a:pt x="106875" y="51020"/>
                </a:lnTo>
                <a:lnTo>
                  <a:pt x="107205" y="51546"/>
                </a:lnTo>
                <a:lnTo>
                  <a:pt x="107426" y="51997"/>
                </a:lnTo>
                <a:lnTo>
                  <a:pt x="107536" y="52523"/>
                </a:lnTo>
                <a:lnTo>
                  <a:pt x="107536" y="52899"/>
                </a:lnTo>
                <a:lnTo>
                  <a:pt x="107426" y="53500"/>
                </a:lnTo>
                <a:lnTo>
                  <a:pt x="107316" y="53876"/>
                </a:lnTo>
                <a:lnTo>
                  <a:pt x="106985" y="54402"/>
                </a:lnTo>
                <a:lnTo>
                  <a:pt x="106654" y="54852"/>
                </a:lnTo>
                <a:lnTo>
                  <a:pt x="106268" y="55303"/>
                </a:lnTo>
                <a:lnTo>
                  <a:pt x="105220" y="56280"/>
                </a:lnTo>
                <a:lnTo>
                  <a:pt x="103897" y="57182"/>
                </a:lnTo>
                <a:lnTo>
                  <a:pt x="102242" y="58083"/>
                </a:lnTo>
                <a:lnTo>
                  <a:pt x="105496" y="56806"/>
                </a:lnTo>
                <a:lnTo>
                  <a:pt x="108474" y="55378"/>
                </a:lnTo>
                <a:lnTo>
                  <a:pt x="111121" y="53876"/>
                </a:lnTo>
                <a:lnTo>
                  <a:pt x="113492" y="52373"/>
                </a:lnTo>
                <a:lnTo>
                  <a:pt x="115477" y="50870"/>
                </a:lnTo>
                <a:lnTo>
                  <a:pt x="116305" y="50043"/>
                </a:lnTo>
                <a:lnTo>
                  <a:pt x="117077" y="49292"/>
                </a:lnTo>
                <a:lnTo>
                  <a:pt x="117738" y="48541"/>
                </a:lnTo>
                <a:lnTo>
                  <a:pt x="118345" y="47789"/>
                </a:lnTo>
                <a:lnTo>
                  <a:pt x="118841" y="47038"/>
                </a:lnTo>
                <a:lnTo>
                  <a:pt x="119227" y="46211"/>
                </a:lnTo>
                <a:lnTo>
                  <a:pt x="119558" y="45535"/>
                </a:lnTo>
                <a:lnTo>
                  <a:pt x="119669" y="44934"/>
                </a:lnTo>
                <a:lnTo>
                  <a:pt x="119834" y="44182"/>
                </a:lnTo>
                <a:lnTo>
                  <a:pt x="119944" y="43506"/>
                </a:lnTo>
                <a:lnTo>
                  <a:pt x="120000" y="42905"/>
                </a:lnTo>
                <a:lnTo>
                  <a:pt x="119944" y="42229"/>
                </a:lnTo>
                <a:lnTo>
                  <a:pt x="119834" y="41628"/>
                </a:lnTo>
                <a:lnTo>
                  <a:pt x="119669" y="41102"/>
                </a:lnTo>
                <a:lnTo>
                  <a:pt x="119834" y="13825"/>
                </a:lnTo>
                <a:lnTo>
                  <a:pt x="118180" y="13825"/>
                </a:lnTo>
                <a:lnTo>
                  <a:pt x="118125" y="14727"/>
                </a:lnTo>
                <a:lnTo>
                  <a:pt x="107922" y="19987"/>
                </a:lnTo>
                <a:lnTo>
                  <a:pt x="118069" y="25247"/>
                </a:lnTo>
                <a:lnTo>
                  <a:pt x="117959" y="38096"/>
                </a:lnTo>
                <a:close/>
                <a:moveTo>
                  <a:pt x="85312" y="22241"/>
                </a:moveTo>
                <a:lnTo>
                  <a:pt x="92205" y="23293"/>
                </a:lnTo>
                <a:lnTo>
                  <a:pt x="92205" y="28478"/>
                </a:lnTo>
                <a:lnTo>
                  <a:pt x="88841" y="28027"/>
                </a:lnTo>
                <a:lnTo>
                  <a:pt x="85312" y="27726"/>
                </a:lnTo>
                <a:lnTo>
                  <a:pt x="85312" y="22241"/>
                </a:lnTo>
                <a:close/>
                <a:moveTo>
                  <a:pt x="74227" y="1953"/>
                </a:moveTo>
                <a:lnTo>
                  <a:pt x="75882" y="20889"/>
                </a:lnTo>
                <a:lnTo>
                  <a:pt x="83658" y="22016"/>
                </a:lnTo>
                <a:lnTo>
                  <a:pt x="83658" y="27576"/>
                </a:lnTo>
                <a:lnTo>
                  <a:pt x="79632" y="27351"/>
                </a:lnTo>
                <a:lnTo>
                  <a:pt x="76819" y="43957"/>
                </a:lnTo>
                <a:lnTo>
                  <a:pt x="82555" y="44257"/>
                </a:lnTo>
                <a:lnTo>
                  <a:pt x="87904" y="44783"/>
                </a:lnTo>
                <a:lnTo>
                  <a:pt x="90386" y="45159"/>
                </a:lnTo>
                <a:lnTo>
                  <a:pt x="92702" y="45460"/>
                </a:lnTo>
                <a:lnTo>
                  <a:pt x="94908" y="45911"/>
                </a:lnTo>
                <a:lnTo>
                  <a:pt x="97003" y="46437"/>
                </a:lnTo>
                <a:lnTo>
                  <a:pt x="109411" y="32761"/>
                </a:lnTo>
                <a:lnTo>
                  <a:pt x="107757" y="32085"/>
                </a:lnTo>
                <a:lnTo>
                  <a:pt x="106047" y="31408"/>
                </a:lnTo>
                <a:lnTo>
                  <a:pt x="102352" y="30356"/>
                </a:lnTo>
                <a:lnTo>
                  <a:pt x="98272" y="29530"/>
                </a:lnTo>
                <a:lnTo>
                  <a:pt x="93860" y="28778"/>
                </a:lnTo>
                <a:lnTo>
                  <a:pt x="93860" y="23519"/>
                </a:lnTo>
                <a:lnTo>
                  <a:pt x="104172" y="25097"/>
                </a:lnTo>
                <a:lnTo>
                  <a:pt x="102738" y="0"/>
                </a:lnTo>
                <a:lnTo>
                  <a:pt x="74227" y="1953"/>
                </a:lnTo>
                <a:close/>
                <a:moveTo>
                  <a:pt x="119393" y="47789"/>
                </a:moveTo>
                <a:lnTo>
                  <a:pt x="119393" y="47789"/>
                </a:lnTo>
                <a:lnTo>
                  <a:pt x="119227" y="48090"/>
                </a:lnTo>
                <a:lnTo>
                  <a:pt x="118841" y="48991"/>
                </a:lnTo>
                <a:lnTo>
                  <a:pt x="118290" y="49818"/>
                </a:lnTo>
                <a:lnTo>
                  <a:pt x="117628" y="50569"/>
                </a:lnTo>
                <a:lnTo>
                  <a:pt x="116856" y="51471"/>
                </a:lnTo>
                <a:lnTo>
                  <a:pt x="115974" y="52298"/>
                </a:lnTo>
                <a:lnTo>
                  <a:pt x="115036" y="53049"/>
                </a:lnTo>
                <a:lnTo>
                  <a:pt x="114044" y="53876"/>
                </a:lnTo>
                <a:lnTo>
                  <a:pt x="112886" y="54777"/>
                </a:lnTo>
                <a:lnTo>
                  <a:pt x="110294" y="56355"/>
                </a:lnTo>
                <a:lnTo>
                  <a:pt x="107316" y="57858"/>
                </a:lnTo>
                <a:lnTo>
                  <a:pt x="104007" y="59361"/>
                </a:lnTo>
                <a:lnTo>
                  <a:pt x="100312" y="60713"/>
                </a:lnTo>
                <a:lnTo>
                  <a:pt x="96231" y="61991"/>
                </a:lnTo>
                <a:lnTo>
                  <a:pt x="91930" y="63193"/>
                </a:lnTo>
                <a:lnTo>
                  <a:pt x="87187" y="64245"/>
                </a:lnTo>
                <a:lnTo>
                  <a:pt x="82224" y="65147"/>
                </a:lnTo>
                <a:lnTo>
                  <a:pt x="76985" y="65898"/>
                </a:lnTo>
                <a:lnTo>
                  <a:pt x="71470" y="66424"/>
                </a:lnTo>
                <a:lnTo>
                  <a:pt x="65680" y="66725"/>
                </a:lnTo>
                <a:lnTo>
                  <a:pt x="59613" y="66875"/>
                </a:lnTo>
                <a:lnTo>
                  <a:pt x="54154" y="66725"/>
                </a:lnTo>
                <a:lnTo>
                  <a:pt x="48805" y="66649"/>
                </a:lnTo>
                <a:lnTo>
                  <a:pt x="43621" y="66274"/>
                </a:lnTo>
                <a:lnTo>
                  <a:pt x="38602" y="65898"/>
                </a:lnTo>
                <a:lnTo>
                  <a:pt x="33805" y="65447"/>
                </a:lnTo>
                <a:lnTo>
                  <a:pt x="29283" y="64771"/>
                </a:lnTo>
                <a:lnTo>
                  <a:pt x="24926" y="64095"/>
                </a:lnTo>
                <a:lnTo>
                  <a:pt x="20955" y="63343"/>
                </a:lnTo>
                <a:lnTo>
                  <a:pt x="17150" y="62442"/>
                </a:lnTo>
                <a:lnTo>
                  <a:pt x="13731" y="61390"/>
                </a:lnTo>
                <a:lnTo>
                  <a:pt x="10588" y="60413"/>
                </a:lnTo>
                <a:lnTo>
                  <a:pt x="7830" y="59211"/>
                </a:lnTo>
                <a:lnTo>
                  <a:pt x="6562" y="58609"/>
                </a:lnTo>
                <a:lnTo>
                  <a:pt x="5459" y="57933"/>
                </a:lnTo>
                <a:lnTo>
                  <a:pt x="4466" y="57332"/>
                </a:lnTo>
                <a:lnTo>
                  <a:pt x="3529" y="56656"/>
                </a:lnTo>
                <a:lnTo>
                  <a:pt x="2647" y="56055"/>
                </a:lnTo>
                <a:lnTo>
                  <a:pt x="1930" y="55378"/>
                </a:lnTo>
                <a:lnTo>
                  <a:pt x="1323" y="54627"/>
                </a:lnTo>
                <a:lnTo>
                  <a:pt x="827" y="53876"/>
                </a:lnTo>
                <a:lnTo>
                  <a:pt x="441" y="54627"/>
                </a:lnTo>
                <a:lnTo>
                  <a:pt x="220" y="55378"/>
                </a:lnTo>
                <a:lnTo>
                  <a:pt x="55" y="56055"/>
                </a:lnTo>
                <a:lnTo>
                  <a:pt x="0" y="56806"/>
                </a:lnTo>
                <a:lnTo>
                  <a:pt x="55" y="57633"/>
                </a:lnTo>
                <a:lnTo>
                  <a:pt x="275" y="58534"/>
                </a:lnTo>
                <a:lnTo>
                  <a:pt x="716" y="59361"/>
                </a:lnTo>
                <a:lnTo>
                  <a:pt x="1213" y="60187"/>
                </a:lnTo>
                <a:lnTo>
                  <a:pt x="1875" y="60939"/>
                </a:lnTo>
                <a:lnTo>
                  <a:pt x="2757" y="61690"/>
                </a:lnTo>
                <a:lnTo>
                  <a:pt x="3584" y="62442"/>
                </a:lnTo>
                <a:lnTo>
                  <a:pt x="4687" y="63193"/>
                </a:lnTo>
                <a:lnTo>
                  <a:pt x="5845" y="63944"/>
                </a:lnTo>
                <a:lnTo>
                  <a:pt x="7224" y="64621"/>
                </a:lnTo>
                <a:lnTo>
                  <a:pt x="8602" y="65222"/>
                </a:lnTo>
                <a:lnTo>
                  <a:pt x="10202" y="65898"/>
                </a:lnTo>
                <a:lnTo>
                  <a:pt x="13621" y="67025"/>
                </a:lnTo>
                <a:lnTo>
                  <a:pt x="17481" y="68152"/>
                </a:lnTo>
                <a:lnTo>
                  <a:pt x="21727" y="69204"/>
                </a:lnTo>
                <a:lnTo>
                  <a:pt x="26305" y="70031"/>
                </a:lnTo>
                <a:lnTo>
                  <a:pt x="31213" y="70782"/>
                </a:lnTo>
                <a:lnTo>
                  <a:pt x="36397" y="71308"/>
                </a:lnTo>
                <a:lnTo>
                  <a:pt x="41911" y="71834"/>
                </a:lnTo>
                <a:lnTo>
                  <a:pt x="47647" y="72210"/>
                </a:lnTo>
                <a:lnTo>
                  <a:pt x="53492" y="72435"/>
                </a:lnTo>
                <a:lnTo>
                  <a:pt x="59613" y="72510"/>
                </a:lnTo>
                <a:lnTo>
                  <a:pt x="65680" y="72435"/>
                </a:lnTo>
                <a:lnTo>
                  <a:pt x="71470" y="72060"/>
                </a:lnTo>
                <a:lnTo>
                  <a:pt x="76985" y="71534"/>
                </a:lnTo>
                <a:lnTo>
                  <a:pt x="82224" y="70782"/>
                </a:lnTo>
                <a:lnTo>
                  <a:pt x="87187" y="69956"/>
                </a:lnTo>
                <a:lnTo>
                  <a:pt x="91930" y="68904"/>
                </a:lnTo>
                <a:lnTo>
                  <a:pt x="96231" y="67701"/>
                </a:lnTo>
                <a:lnTo>
                  <a:pt x="100312" y="66424"/>
                </a:lnTo>
                <a:lnTo>
                  <a:pt x="104007" y="64996"/>
                </a:lnTo>
                <a:lnTo>
                  <a:pt x="107316" y="63494"/>
                </a:lnTo>
                <a:lnTo>
                  <a:pt x="110294" y="61991"/>
                </a:lnTo>
                <a:lnTo>
                  <a:pt x="112886" y="60413"/>
                </a:lnTo>
                <a:lnTo>
                  <a:pt x="114044" y="59586"/>
                </a:lnTo>
                <a:lnTo>
                  <a:pt x="115036" y="58685"/>
                </a:lnTo>
                <a:lnTo>
                  <a:pt x="115974" y="57933"/>
                </a:lnTo>
                <a:lnTo>
                  <a:pt x="116856" y="57107"/>
                </a:lnTo>
                <a:lnTo>
                  <a:pt x="117628" y="56280"/>
                </a:lnTo>
                <a:lnTo>
                  <a:pt x="118290" y="55529"/>
                </a:lnTo>
                <a:lnTo>
                  <a:pt x="118841" y="54627"/>
                </a:lnTo>
                <a:lnTo>
                  <a:pt x="119227" y="53800"/>
                </a:lnTo>
                <a:lnTo>
                  <a:pt x="119558" y="53049"/>
                </a:lnTo>
                <a:lnTo>
                  <a:pt x="119779" y="52298"/>
                </a:lnTo>
                <a:lnTo>
                  <a:pt x="119944" y="51471"/>
                </a:lnTo>
                <a:lnTo>
                  <a:pt x="120000" y="50720"/>
                </a:lnTo>
                <a:lnTo>
                  <a:pt x="119944" y="49968"/>
                </a:lnTo>
                <a:lnTo>
                  <a:pt x="119834" y="49292"/>
                </a:lnTo>
                <a:lnTo>
                  <a:pt x="119613" y="48541"/>
                </a:lnTo>
                <a:lnTo>
                  <a:pt x="119393" y="47789"/>
                </a:lnTo>
                <a:close/>
                <a:moveTo>
                  <a:pt x="3033" y="64245"/>
                </a:moveTo>
                <a:lnTo>
                  <a:pt x="6948" y="108127"/>
                </a:lnTo>
                <a:lnTo>
                  <a:pt x="7058" y="108428"/>
                </a:lnTo>
                <a:lnTo>
                  <a:pt x="7224" y="108728"/>
                </a:lnTo>
                <a:lnTo>
                  <a:pt x="7500" y="109104"/>
                </a:lnTo>
                <a:lnTo>
                  <a:pt x="7886" y="109405"/>
                </a:lnTo>
                <a:lnTo>
                  <a:pt x="8933" y="110006"/>
                </a:lnTo>
                <a:lnTo>
                  <a:pt x="10202" y="110682"/>
                </a:lnTo>
                <a:lnTo>
                  <a:pt x="13014" y="111884"/>
                </a:lnTo>
                <a:lnTo>
                  <a:pt x="14448" y="112410"/>
                </a:lnTo>
                <a:lnTo>
                  <a:pt x="15606" y="113011"/>
                </a:lnTo>
                <a:lnTo>
                  <a:pt x="13897" y="96105"/>
                </a:lnTo>
                <a:lnTo>
                  <a:pt x="13786" y="95804"/>
                </a:lnTo>
                <a:lnTo>
                  <a:pt x="13621" y="94827"/>
                </a:lnTo>
                <a:lnTo>
                  <a:pt x="13566" y="93475"/>
                </a:lnTo>
                <a:lnTo>
                  <a:pt x="13566" y="92723"/>
                </a:lnTo>
                <a:lnTo>
                  <a:pt x="13621" y="91897"/>
                </a:lnTo>
                <a:lnTo>
                  <a:pt x="13731" y="91145"/>
                </a:lnTo>
                <a:lnTo>
                  <a:pt x="13952" y="90394"/>
                </a:lnTo>
                <a:lnTo>
                  <a:pt x="14283" y="89643"/>
                </a:lnTo>
                <a:lnTo>
                  <a:pt x="14724" y="88966"/>
                </a:lnTo>
                <a:lnTo>
                  <a:pt x="15275" y="88440"/>
                </a:lnTo>
                <a:lnTo>
                  <a:pt x="15992" y="87989"/>
                </a:lnTo>
                <a:lnTo>
                  <a:pt x="16875" y="87764"/>
                </a:lnTo>
                <a:lnTo>
                  <a:pt x="17977" y="87689"/>
                </a:lnTo>
                <a:lnTo>
                  <a:pt x="18805" y="87764"/>
                </a:lnTo>
                <a:lnTo>
                  <a:pt x="19742" y="87989"/>
                </a:lnTo>
                <a:lnTo>
                  <a:pt x="20790" y="88440"/>
                </a:lnTo>
                <a:lnTo>
                  <a:pt x="21341" y="88891"/>
                </a:lnTo>
                <a:lnTo>
                  <a:pt x="21893" y="89267"/>
                </a:lnTo>
                <a:lnTo>
                  <a:pt x="22334" y="89868"/>
                </a:lnTo>
                <a:lnTo>
                  <a:pt x="22830" y="90469"/>
                </a:lnTo>
                <a:lnTo>
                  <a:pt x="23272" y="91221"/>
                </a:lnTo>
                <a:lnTo>
                  <a:pt x="23602" y="92197"/>
                </a:lnTo>
                <a:lnTo>
                  <a:pt x="23823" y="93249"/>
                </a:lnTo>
                <a:lnTo>
                  <a:pt x="23988" y="94452"/>
                </a:lnTo>
                <a:lnTo>
                  <a:pt x="26029" y="116543"/>
                </a:lnTo>
                <a:lnTo>
                  <a:pt x="29558" y="117219"/>
                </a:lnTo>
                <a:lnTo>
                  <a:pt x="28180" y="97232"/>
                </a:lnTo>
                <a:lnTo>
                  <a:pt x="28069" y="96781"/>
                </a:lnTo>
                <a:lnTo>
                  <a:pt x="28014" y="95804"/>
                </a:lnTo>
                <a:lnTo>
                  <a:pt x="27904" y="94452"/>
                </a:lnTo>
                <a:lnTo>
                  <a:pt x="28014" y="93550"/>
                </a:lnTo>
                <a:lnTo>
                  <a:pt x="28069" y="92798"/>
                </a:lnTo>
                <a:lnTo>
                  <a:pt x="28345" y="91972"/>
                </a:lnTo>
                <a:lnTo>
                  <a:pt x="28566" y="91221"/>
                </a:lnTo>
                <a:lnTo>
                  <a:pt x="28952" y="90544"/>
                </a:lnTo>
                <a:lnTo>
                  <a:pt x="29503" y="89943"/>
                </a:lnTo>
                <a:lnTo>
                  <a:pt x="30220" y="89417"/>
                </a:lnTo>
                <a:lnTo>
                  <a:pt x="30992" y="89117"/>
                </a:lnTo>
                <a:lnTo>
                  <a:pt x="31985" y="88891"/>
                </a:lnTo>
                <a:lnTo>
                  <a:pt x="33198" y="88891"/>
                </a:lnTo>
                <a:lnTo>
                  <a:pt x="33419" y="88891"/>
                </a:lnTo>
                <a:lnTo>
                  <a:pt x="34025" y="88966"/>
                </a:lnTo>
                <a:lnTo>
                  <a:pt x="35018" y="89267"/>
                </a:lnTo>
                <a:lnTo>
                  <a:pt x="36066" y="89868"/>
                </a:lnTo>
                <a:lnTo>
                  <a:pt x="36617" y="90169"/>
                </a:lnTo>
                <a:lnTo>
                  <a:pt x="37169" y="90695"/>
                </a:lnTo>
                <a:lnTo>
                  <a:pt x="37720" y="91221"/>
                </a:lnTo>
                <a:lnTo>
                  <a:pt x="38272" y="91897"/>
                </a:lnTo>
                <a:lnTo>
                  <a:pt x="38768" y="92723"/>
                </a:lnTo>
                <a:lnTo>
                  <a:pt x="39154" y="93700"/>
                </a:lnTo>
                <a:lnTo>
                  <a:pt x="39485" y="94752"/>
                </a:lnTo>
                <a:lnTo>
                  <a:pt x="39705" y="96030"/>
                </a:lnTo>
                <a:lnTo>
                  <a:pt x="41029" y="118797"/>
                </a:lnTo>
                <a:lnTo>
                  <a:pt x="44283" y="119023"/>
                </a:lnTo>
                <a:lnTo>
                  <a:pt x="47536" y="119248"/>
                </a:lnTo>
                <a:lnTo>
                  <a:pt x="46213" y="94301"/>
                </a:lnTo>
                <a:lnTo>
                  <a:pt x="46323" y="94076"/>
                </a:lnTo>
                <a:lnTo>
                  <a:pt x="46544" y="93550"/>
                </a:lnTo>
                <a:lnTo>
                  <a:pt x="47095" y="92723"/>
                </a:lnTo>
                <a:lnTo>
                  <a:pt x="47481" y="92197"/>
                </a:lnTo>
                <a:lnTo>
                  <a:pt x="48033" y="91747"/>
                </a:lnTo>
                <a:lnTo>
                  <a:pt x="48639" y="91221"/>
                </a:lnTo>
                <a:lnTo>
                  <a:pt x="49411" y="90695"/>
                </a:lnTo>
                <a:lnTo>
                  <a:pt x="50404" y="90244"/>
                </a:lnTo>
                <a:lnTo>
                  <a:pt x="51452" y="89943"/>
                </a:lnTo>
                <a:lnTo>
                  <a:pt x="52720" y="89492"/>
                </a:lnTo>
                <a:lnTo>
                  <a:pt x="54154" y="89267"/>
                </a:lnTo>
                <a:lnTo>
                  <a:pt x="55808" y="89117"/>
                </a:lnTo>
                <a:lnTo>
                  <a:pt x="57683" y="89117"/>
                </a:lnTo>
                <a:lnTo>
                  <a:pt x="59172" y="89117"/>
                </a:lnTo>
                <a:lnTo>
                  <a:pt x="60882" y="89267"/>
                </a:lnTo>
                <a:lnTo>
                  <a:pt x="62867" y="89643"/>
                </a:lnTo>
                <a:lnTo>
                  <a:pt x="63970" y="89943"/>
                </a:lnTo>
                <a:lnTo>
                  <a:pt x="65073" y="90244"/>
                </a:lnTo>
                <a:lnTo>
                  <a:pt x="66066" y="90695"/>
                </a:lnTo>
                <a:lnTo>
                  <a:pt x="67169" y="91221"/>
                </a:lnTo>
                <a:lnTo>
                  <a:pt x="68106" y="91972"/>
                </a:lnTo>
                <a:lnTo>
                  <a:pt x="69044" y="92723"/>
                </a:lnTo>
                <a:lnTo>
                  <a:pt x="69871" y="93550"/>
                </a:lnTo>
                <a:lnTo>
                  <a:pt x="70477" y="94677"/>
                </a:lnTo>
                <a:lnTo>
                  <a:pt x="70422" y="118797"/>
                </a:lnTo>
                <a:lnTo>
                  <a:pt x="73511" y="118497"/>
                </a:lnTo>
                <a:lnTo>
                  <a:pt x="76599" y="118046"/>
                </a:lnTo>
                <a:lnTo>
                  <a:pt x="76930" y="95729"/>
                </a:lnTo>
                <a:lnTo>
                  <a:pt x="76985" y="94527"/>
                </a:lnTo>
                <a:lnTo>
                  <a:pt x="77150" y="93324"/>
                </a:lnTo>
                <a:lnTo>
                  <a:pt x="77481" y="92498"/>
                </a:lnTo>
                <a:lnTo>
                  <a:pt x="77867" y="91671"/>
                </a:lnTo>
                <a:lnTo>
                  <a:pt x="78308" y="90995"/>
                </a:lnTo>
                <a:lnTo>
                  <a:pt x="78805" y="90469"/>
                </a:lnTo>
                <a:lnTo>
                  <a:pt x="79356" y="89943"/>
                </a:lnTo>
                <a:lnTo>
                  <a:pt x="79908" y="89643"/>
                </a:lnTo>
                <a:lnTo>
                  <a:pt x="80459" y="89267"/>
                </a:lnTo>
                <a:lnTo>
                  <a:pt x="81011" y="89117"/>
                </a:lnTo>
                <a:lnTo>
                  <a:pt x="81948" y="88891"/>
                </a:lnTo>
                <a:lnTo>
                  <a:pt x="82665" y="88741"/>
                </a:lnTo>
                <a:lnTo>
                  <a:pt x="82886" y="88741"/>
                </a:lnTo>
                <a:lnTo>
                  <a:pt x="84044" y="88966"/>
                </a:lnTo>
                <a:lnTo>
                  <a:pt x="85147" y="89267"/>
                </a:lnTo>
                <a:lnTo>
                  <a:pt x="85919" y="89718"/>
                </a:lnTo>
                <a:lnTo>
                  <a:pt x="86636" y="90244"/>
                </a:lnTo>
                <a:lnTo>
                  <a:pt x="87297" y="90995"/>
                </a:lnTo>
                <a:lnTo>
                  <a:pt x="87683" y="91747"/>
                </a:lnTo>
                <a:lnTo>
                  <a:pt x="87959" y="92498"/>
                </a:lnTo>
                <a:lnTo>
                  <a:pt x="88235" y="93324"/>
                </a:lnTo>
                <a:lnTo>
                  <a:pt x="88345" y="94076"/>
                </a:lnTo>
                <a:lnTo>
                  <a:pt x="88455" y="94978"/>
                </a:lnTo>
                <a:lnTo>
                  <a:pt x="88511" y="96330"/>
                </a:lnTo>
                <a:lnTo>
                  <a:pt x="88455" y="97307"/>
                </a:lnTo>
                <a:lnTo>
                  <a:pt x="88345" y="97608"/>
                </a:lnTo>
                <a:lnTo>
                  <a:pt x="87959" y="115792"/>
                </a:lnTo>
                <a:lnTo>
                  <a:pt x="91213" y="114965"/>
                </a:lnTo>
                <a:lnTo>
                  <a:pt x="92040" y="93174"/>
                </a:lnTo>
                <a:lnTo>
                  <a:pt x="92205" y="91897"/>
                </a:lnTo>
                <a:lnTo>
                  <a:pt x="92536" y="90695"/>
                </a:lnTo>
                <a:lnTo>
                  <a:pt x="92922" y="89718"/>
                </a:lnTo>
                <a:lnTo>
                  <a:pt x="93308" y="88891"/>
                </a:lnTo>
                <a:lnTo>
                  <a:pt x="93805" y="88140"/>
                </a:lnTo>
                <a:lnTo>
                  <a:pt x="94356" y="87463"/>
                </a:lnTo>
                <a:lnTo>
                  <a:pt x="94797" y="87088"/>
                </a:lnTo>
                <a:lnTo>
                  <a:pt x="95349" y="86637"/>
                </a:lnTo>
                <a:lnTo>
                  <a:pt x="95900" y="86336"/>
                </a:lnTo>
                <a:lnTo>
                  <a:pt x="96397" y="86111"/>
                </a:lnTo>
                <a:lnTo>
                  <a:pt x="97224" y="85886"/>
                </a:lnTo>
                <a:lnTo>
                  <a:pt x="97886" y="85735"/>
                </a:lnTo>
                <a:lnTo>
                  <a:pt x="98106" y="85735"/>
                </a:lnTo>
                <a:lnTo>
                  <a:pt x="99044" y="85735"/>
                </a:lnTo>
                <a:lnTo>
                  <a:pt x="99816" y="85961"/>
                </a:lnTo>
                <a:lnTo>
                  <a:pt x="100533" y="86336"/>
                </a:lnTo>
                <a:lnTo>
                  <a:pt x="101084" y="86712"/>
                </a:lnTo>
                <a:lnTo>
                  <a:pt x="101580" y="87163"/>
                </a:lnTo>
                <a:lnTo>
                  <a:pt x="101966" y="87764"/>
                </a:lnTo>
                <a:lnTo>
                  <a:pt x="102242" y="88440"/>
                </a:lnTo>
                <a:lnTo>
                  <a:pt x="102408" y="89117"/>
                </a:lnTo>
                <a:lnTo>
                  <a:pt x="102573" y="89718"/>
                </a:lnTo>
                <a:lnTo>
                  <a:pt x="102738" y="90394"/>
                </a:lnTo>
                <a:lnTo>
                  <a:pt x="102794" y="91521"/>
                </a:lnTo>
                <a:lnTo>
                  <a:pt x="102794" y="92423"/>
                </a:lnTo>
                <a:lnTo>
                  <a:pt x="102738" y="92723"/>
                </a:lnTo>
                <a:lnTo>
                  <a:pt x="101856" y="110607"/>
                </a:lnTo>
                <a:lnTo>
                  <a:pt x="102904" y="109931"/>
                </a:lnTo>
                <a:lnTo>
                  <a:pt x="104172" y="108954"/>
                </a:lnTo>
                <a:lnTo>
                  <a:pt x="106985" y="106549"/>
                </a:lnTo>
                <a:lnTo>
                  <a:pt x="108308" y="105197"/>
                </a:lnTo>
                <a:lnTo>
                  <a:pt x="109466" y="104070"/>
                </a:lnTo>
                <a:lnTo>
                  <a:pt x="110349" y="103093"/>
                </a:lnTo>
                <a:lnTo>
                  <a:pt x="110569" y="102792"/>
                </a:lnTo>
                <a:lnTo>
                  <a:pt x="110735" y="102417"/>
                </a:lnTo>
                <a:lnTo>
                  <a:pt x="116470" y="60638"/>
                </a:lnTo>
                <a:lnTo>
                  <a:pt x="114264" y="62141"/>
                </a:lnTo>
                <a:lnTo>
                  <a:pt x="111893" y="63494"/>
                </a:lnTo>
                <a:lnTo>
                  <a:pt x="109356" y="64921"/>
                </a:lnTo>
                <a:lnTo>
                  <a:pt x="106599" y="66199"/>
                </a:lnTo>
                <a:lnTo>
                  <a:pt x="103676" y="67476"/>
                </a:lnTo>
                <a:lnTo>
                  <a:pt x="100643" y="68678"/>
                </a:lnTo>
                <a:lnTo>
                  <a:pt x="97389" y="69730"/>
                </a:lnTo>
                <a:lnTo>
                  <a:pt x="93970" y="70707"/>
                </a:lnTo>
                <a:lnTo>
                  <a:pt x="90386" y="71534"/>
                </a:lnTo>
                <a:lnTo>
                  <a:pt x="86746" y="72285"/>
                </a:lnTo>
                <a:lnTo>
                  <a:pt x="82886" y="73036"/>
                </a:lnTo>
                <a:lnTo>
                  <a:pt x="78970" y="73562"/>
                </a:lnTo>
                <a:lnTo>
                  <a:pt x="74889" y="74013"/>
                </a:lnTo>
                <a:lnTo>
                  <a:pt x="70643" y="74464"/>
                </a:lnTo>
                <a:lnTo>
                  <a:pt x="66397" y="74539"/>
                </a:lnTo>
                <a:lnTo>
                  <a:pt x="61985" y="74614"/>
                </a:lnTo>
                <a:lnTo>
                  <a:pt x="57077" y="74614"/>
                </a:lnTo>
                <a:lnTo>
                  <a:pt x="52169" y="74464"/>
                </a:lnTo>
                <a:lnTo>
                  <a:pt x="47371" y="74314"/>
                </a:lnTo>
                <a:lnTo>
                  <a:pt x="42683" y="74013"/>
                </a:lnTo>
                <a:lnTo>
                  <a:pt x="38106" y="73562"/>
                </a:lnTo>
                <a:lnTo>
                  <a:pt x="33750" y="73112"/>
                </a:lnTo>
                <a:lnTo>
                  <a:pt x="29503" y="72586"/>
                </a:lnTo>
                <a:lnTo>
                  <a:pt x="25477" y="71984"/>
                </a:lnTo>
                <a:lnTo>
                  <a:pt x="21672" y="71308"/>
                </a:lnTo>
                <a:lnTo>
                  <a:pt x="18143" y="70482"/>
                </a:lnTo>
                <a:lnTo>
                  <a:pt x="14834" y="69655"/>
                </a:lnTo>
                <a:lnTo>
                  <a:pt x="11746" y="68753"/>
                </a:lnTo>
                <a:lnTo>
                  <a:pt x="9099" y="67701"/>
                </a:lnTo>
                <a:lnTo>
                  <a:pt x="6727" y="66649"/>
                </a:lnTo>
                <a:lnTo>
                  <a:pt x="5625" y="66123"/>
                </a:lnTo>
                <a:lnTo>
                  <a:pt x="4687" y="65447"/>
                </a:lnTo>
                <a:lnTo>
                  <a:pt x="3805" y="64771"/>
                </a:lnTo>
                <a:lnTo>
                  <a:pt x="3033" y="64245"/>
                </a:lnTo>
                <a:close/>
                <a:moveTo>
                  <a:pt x="57849" y="92798"/>
                </a:moveTo>
                <a:lnTo>
                  <a:pt x="57849" y="92798"/>
                </a:lnTo>
                <a:lnTo>
                  <a:pt x="56415" y="92949"/>
                </a:lnTo>
                <a:lnTo>
                  <a:pt x="55257" y="93024"/>
                </a:lnTo>
                <a:lnTo>
                  <a:pt x="54209" y="93249"/>
                </a:lnTo>
                <a:lnTo>
                  <a:pt x="53272" y="93475"/>
                </a:lnTo>
                <a:lnTo>
                  <a:pt x="52500" y="93775"/>
                </a:lnTo>
                <a:lnTo>
                  <a:pt x="51783" y="94076"/>
                </a:lnTo>
                <a:lnTo>
                  <a:pt x="51231" y="94452"/>
                </a:lnTo>
                <a:lnTo>
                  <a:pt x="50790" y="94827"/>
                </a:lnTo>
                <a:lnTo>
                  <a:pt x="50404" y="95203"/>
                </a:lnTo>
                <a:lnTo>
                  <a:pt x="50128" y="95504"/>
                </a:lnTo>
                <a:lnTo>
                  <a:pt x="49742" y="96105"/>
                </a:lnTo>
                <a:lnTo>
                  <a:pt x="49577" y="96706"/>
                </a:lnTo>
                <a:lnTo>
                  <a:pt x="49522" y="96781"/>
                </a:lnTo>
                <a:lnTo>
                  <a:pt x="50845" y="119549"/>
                </a:lnTo>
                <a:lnTo>
                  <a:pt x="53658" y="119774"/>
                </a:lnTo>
                <a:lnTo>
                  <a:pt x="56580" y="120000"/>
                </a:lnTo>
                <a:lnTo>
                  <a:pt x="59393" y="120000"/>
                </a:lnTo>
                <a:lnTo>
                  <a:pt x="61985" y="120000"/>
                </a:lnTo>
                <a:lnTo>
                  <a:pt x="66011" y="119774"/>
                </a:lnTo>
                <a:lnTo>
                  <a:pt x="67555" y="119699"/>
                </a:lnTo>
                <a:lnTo>
                  <a:pt x="67389" y="97006"/>
                </a:lnTo>
                <a:lnTo>
                  <a:pt x="66948" y="96255"/>
                </a:lnTo>
                <a:lnTo>
                  <a:pt x="66286" y="95504"/>
                </a:lnTo>
                <a:lnTo>
                  <a:pt x="65625" y="94978"/>
                </a:lnTo>
                <a:lnTo>
                  <a:pt x="64908" y="94452"/>
                </a:lnTo>
                <a:lnTo>
                  <a:pt x="64136" y="94076"/>
                </a:lnTo>
                <a:lnTo>
                  <a:pt x="63308" y="93700"/>
                </a:lnTo>
                <a:lnTo>
                  <a:pt x="61764" y="93249"/>
                </a:lnTo>
                <a:lnTo>
                  <a:pt x="60165" y="92949"/>
                </a:lnTo>
                <a:lnTo>
                  <a:pt x="59007" y="92798"/>
                </a:lnTo>
                <a:lnTo>
                  <a:pt x="57849" y="92798"/>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717" name="Shape 717"/>
          <p:cNvSpPr/>
          <p:nvPr/>
        </p:nvSpPr>
        <p:spPr>
          <a:xfrm>
            <a:off x="811592" y="2293514"/>
            <a:ext cx="2062200" cy="215400"/>
          </a:xfrm>
          <a:prstGeom prst="rect">
            <a:avLst/>
          </a:prstGeom>
          <a:noFill/>
          <a:ln>
            <a:noFill/>
          </a:ln>
        </p:spPr>
        <p:txBody>
          <a:bodyPr anchorCtr="0" anchor="t" bIns="0" lIns="0" rIns="0" tIns="0">
            <a:noAutofit/>
          </a:bodyPr>
          <a:lstStyle/>
          <a:p>
            <a:pPr indent="0" lvl="0" marL="0" marR="0" rtl="0" algn="l">
              <a:spcBef>
                <a:spcPts val="0"/>
              </a:spcBef>
              <a:spcAft>
                <a:spcPts val="0"/>
              </a:spcAft>
              <a:buSzPct val="25000"/>
              <a:buNone/>
            </a:pPr>
            <a:r>
              <a:rPr lang="en-US" sz="1400">
                <a:solidFill>
                  <a:schemeClr val="dk1"/>
                </a:solidFill>
                <a:latin typeface="Helvetica Neue"/>
                <a:ea typeface="Helvetica Neue"/>
                <a:cs typeface="Helvetica Neue"/>
                <a:sym typeface="Helvetica Neue"/>
              </a:rPr>
              <a:t>Cloud computing</a:t>
            </a:r>
          </a:p>
        </p:txBody>
      </p:sp>
      <p:sp>
        <p:nvSpPr>
          <p:cNvPr id="718" name="Shape 718"/>
          <p:cNvSpPr/>
          <p:nvPr/>
        </p:nvSpPr>
        <p:spPr>
          <a:xfrm>
            <a:off x="819225" y="3106250"/>
            <a:ext cx="2238000" cy="430800"/>
          </a:xfrm>
          <a:prstGeom prst="rect">
            <a:avLst/>
          </a:prstGeom>
          <a:noFill/>
          <a:ln>
            <a:noFill/>
          </a:ln>
        </p:spPr>
        <p:txBody>
          <a:bodyPr anchorCtr="0" anchor="t" bIns="0" lIns="0" rIns="0" tIns="0">
            <a:noAutofit/>
          </a:bodyPr>
          <a:lstStyle/>
          <a:p>
            <a:pPr indent="0" lvl="0" marL="0" marR="0" rtl="0" algn="l">
              <a:spcBef>
                <a:spcPts val="0"/>
              </a:spcBef>
              <a:spcAft>
                <a:spcPts val="0"/>
              </a:spcAft>
              <a:buSzPct val="25000"/>
              <a:buNone/>
            </a:pPr>
            <a:r>
              <a:rPr lang="en-US" sz="1400">
                <a:solidFill>
                  <a:schemeClr val="dk1"/>
                </a:solidFill>
                <a:latin typeface="Helvetica Neue"/>
                <a:ea typeface="Helvetica Neue"/>
                <a:cs typeface="Helvetica Neue"/>
                <a:sym typeface="Helvetica Neue"/>
              </a:rPr>
              <a:t>Product Lifecycle </a:t>
            </a:r>
            <a:r>
              <a:rPr lang="en-US">
                <a:solidFill>
                  <a:schemeClr val="dk1"/>
                </a:solidFill>
                <a:latin typeface="Helvetica Neue"/>
                <a:ea typeface="Helvetica Neue"/>
                <a:cs typeface="Helvetica Neue"/>
                <a:sym typeface="Helvetica Neue"/>
              </a:rPr>
              <a:t>M</a:t>
            </a:r>
            <a:r>
              <a:rPr lang="en-US" sz="1400">
                <a:solidFill>
                  <a:schemeClr val="dk1"/>
                </a:solidFill>
                <a:latin typeface="Helvetica Neue"/>
                <a:ea typeface="Helvetica Neue"/>
                <a:cs typeface="Helvetica Neue"/>
                <a:sym typeface="Helvetica Neue"/>
              </a:rPr>
              <a:t>anagement</a:t>
            </a:r>
          </a:p>
        </p:txBody>
      </p:sp>
      <p:sp>
        <p:nvSpPr>
          <p:cNvPr id="719" name="Shape 719"/>
          <p:cNvSpPr/>
          <p:nvPr/>
        </p:nvSpPr>
        <p:spPr>
          <a:xfrm rot="5400000">
            <a:off x="2064149" y="2702700"/>
            <a:ext cx="2216100" cy="318300"/>
          </a:xfrm>
          <a:prstGeom prst="triangle">
            <a:avLst>
              <a:gd fmla="val 50000" name="adj"/>
            </a:avLst>
          </a:prstGeom>
          <a:solidFill>
            <a:srgbClr val="FFC000">
              <a:alpha val="83920"/>
            </a:srgbClr>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20" name="Shape 720"/>
          <p:cNvSpPr/>
          <p:nvPr/>
        </p:nvSpPr>
        <p:spPr>
          <a:xfrm>
            <a:off x="362746" y="1756068"/>
            <a:ext cx="352500" cy="324600"/>
          </a:xfrm>
          <a:prstGeom prst="ellipse">
            <a:avLst/>
          </a:prstGeom>
          <a:solidFill>
            <a:srgbClr val="339C96">
              <a:alpha val="37650"/>
            </a:srgbClr>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721" name="Shape 721"/>
          <p:cNvSpPr/>
          <p:nvPr/>
        </p:nvSpPr>
        <p:spPr>
          <a:xfrm>
            <a:off x="362746" y="2201639"/>
            <a:ext cx="352500" cy="324600"/>
          </a:xfrm>
          <a:prstGeom prst="ellipse">
            <a:avLst/>
          </a:prstGeom>
          <a:solidFill>
            <a:srgbClr val="339C96">
              <a:alpha val="37650"/>
            </a:srgbClr>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722" name="Shape 722"/>
          <p:cNvSpPr/>
          <p:nvPr/>
        </p:nvSpPr>
        <p:spPr>
          <a:xfrm>
            <a:off x="362746" y="2666000"/>
            <a:ext cx="352500" cy="324600"/>
          </a:xfrm>
          <a:prstGeom prst="ellipse">
            <a:avLst/>
          </a:prstGeom>
          <a:solidFill>
            <a:srgbClr val="339C96">
              <a:alpha val="37650"/>
            </a:srgbClr>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723" name="Shape 723"/>
          <p:cNvSpPr/>
          <p:nvPr/>
        </p:nvSpPr>
        <p:spPr>
          <a:xfrm>
            <a:off x="375446" y="3150526"/>
            <a:ext cx="352500" cy="324599"/>
          </a:xfrm>
          <a:prstGeom prst="ellipse">
            <a:avLst/>
          </a:prstGeom>
          <a:solidFill>
            <a:srgbClr val="339C96">
              <a:alpha val="37650"/>
            </a:srgbClr>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724" name="Shape 724"/>
          <p:cNvSpPr/>
          <p:nvPr/>
        </p:nvSpPr>
        <p:spPr>
          <a:xfrm>
            <a:off x="370366" y="3706789"/>
            <a:ext cx="352499" cy="324600"/>
          </a:xfrm>
          <a:prstGeom prst="ellipse">
            <a:avLst/>
          </a:prstGeom>
          <a:solidFill>
            <a:srgbClr val="339C96">
              <a:alpha val="37650"/>
            </a:srgbClr>
          </a:solidFill>
          <a:ln>
            <a:noFill/>
          </a:ln>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grpSp>
        <p:nvGrpSpPr>
          <p:cNvPr id="725" name="Shape 725"/>
          <p:cNvGrpSpPr/>
          <p:nvPr/>
        </p:nvGrpSpPr>
        <p:grpSpPr>
          <a:xfrm>
            <a:off x="431243" y="1865980"/>
            <a:ext cx="233540" cy="170380"/>
            <a:chOff x="1028370" y="452660"/>
            <a:chExt cx="1130400" cy="877800"/>
          </a:xfrm>
        </p:grpSpPr>
        <p:sp>
          <p:nvSpPr>
            <p:cNvPr id="726" name="Shape 726"/>
            <p:cNvSpPr/>
            <p:nvPr/>
          </p:nvSpPr>
          <p:spPr>
            <a:xfrm>
              <a:off x="1180770" y="654272"/>
              <a:ext cx="933600" cy="471600"/>
            </a:xfrm>
            <a:custGeom>
              <a:pathLst>
                <a:path extrusionOk="0" h="120000" w="120000">
                  <a:moveTo>
                    <a:pt x="11898" y="85829"/>
                  </a:moveTo>
                  <a:lnTo>
                    <a:pt x="11898" y="85829"/>
                  </a:lnTo>
                  <a:lnTo>
                    <a:pt x="13053" y="85964"/>
                  </a:lnTo>
                  <a:lnTo>
                    <a:pt x="14005" y="86502"/>
                  </a:lnTo>
                  <a:lnTo>
                    <a:pt x="14957" y="87443"/>
                  </a:lnTo>
                  <a:lnTo>
                    <a:pt x="15773" y="88789"/>
                  </a:lnTo>
                  <a:lnTo>
                    <a:pt x="16453" y="90538"/>
                  </a:lnTo>
                  <a:lnTo>
                    <a:pt x="16997" y="92286"/>
                  </a:lnTo>
                  <a:lnTo>
                    <a:pt x="17269" y="94439"/>
                  </a:lnTo>
                  <a:lnTo>
                    <a:pt x="17405" y="96726"/>
                  </a:lnTo>
                  <a:lnTo>
                    <a:pt x="17269" y="98744"/>
                  </a:lnTo>
                  <a:lnTo>
                    <a:pt x="16997" y="100896"/>
                  </a:lnTo>
                  <a:lnTo>
                    <a:pt x="16453" y="102645"/>
                  </a:lnTo>
                  <a:lnTo>
                    <a:pt x="15773" y="104394"/>
                  </a:lnTo>
                  <a:lnTo>
                    <a:pt x="14957" y="105739"/>
                  </a:lnTo>
                  <a:lnTo>
                    <a:pt x="14005" y="106681"/>
                  </a:lnTo>
                  <a:lnTo>
                    <a:pt x="13053" y="107219"/>
                  </a:lnTo>
                  <a:lnTo>
                    <a:pt x="11898" y="107354"/>
                  </a:lnTo>
                  <a:lnTo>
                    <a:pt x="10810" y="107219"/>
                  </a:lnTo>
                  <a:lnTo>
                    <a:pt x="9722" y="106681"/>
                  </a:lnTo>
                  <a:lnTo>
                    <a:pt x="8770" y="105739"/>
                  </a:lnTo>
                  <a:lnTo>
                    <a:pt x="8022" y="104394"/>
                  </a:lnTo>
                  <a:lnTo>
                    <a:pt x="7342" y="102645"/>
                  </a:lnTo>
                  <a:lnTo>
                    <a:pt x="6866" y="100896"/>
                  </a:lnTo>
                  <a:lnTo>
                    <a:pt x="6458" y="98744"/>
                  </a:lnTo>
                  <a:lnTo>
                    <a:pt x="6322" y="96726"/>
                  </a:lnTo>
                  <a:lnTo>
                    <a:pt x="6458" y="94439"/>
                  </a:lnTo>
                  <a:lnTo>
                    <a:pt x="6866" y="92286"/>
                  </a:lnTo>
                  <a:lnTo>
                    <a:pt x="7342" y="90538"/>
                  </a:lnTo>
                  <a:lnTo>
                    <a:pt x="8022" y="88789"/>
                  </a:lnTo>
                  <a:lnTo>
                    <a:pt x="8770" y="87443"/>
                  </a:lnTo>
                  <a:lnTo>
                    <a:pt x="9722" y="86502"/>
                  </a:lnTo>
                  <a:lnTo>
                    <a:pt x="10810" y="85964"/>
                  </a:lnTo>
                  <a:lnTo>
                    <a:pt x="11898" y="85829"/>
                  </a:lnTo>
                  <a:close/>
                  <a:moveTo>
                    <a:pt x="108033" y="12645"/>
                  </a:moveTo>
                  <a:lnTo>
                    <a:pt x="108033" y="12645"/>
                  </a:lnTo>
                  <a:lnTo>
                    <a:pt x="109257" y="12780"/>
                  </a:lnTo>
                  <a:lnTo>
                    <a:pt x="110277" y="13587"/>
                  </a:lnTo>
                  <a:lnTo>
                    <a:pt x="111161" y="14529"/>
                  </a:lnTo>
                  <a:lnTo>
                    <a:pt x="112045" y="15874"/>
                  </a:lnTo>
                  <a:lnTo>
                    <a:pt x="112725" y="17488"/>
                  </a:lnTo>
                  <a:lnTo>
                    <a:pt x="113201" y="19372"/>
                  </a:lnTo>
                  <a:lnTo>
                    <a:pt x="113473" y="21390"/>
                  </a:lnTo>
                  <a:lnTo>
                    <a:pt x="113609" y="23542"/>
                  </a:lnTo>
                  <a:lnTo>
                    <a:pt x="113473" y="25829"/>
                  </a:lnTo>
                  <a:lnTo>
                    <a:pt x="113201" y="27713"/>
                  </a:lnTo>
                  <a:lnTo>
                    <a:pt x="112725" y="29730"/>
                  </a:lnTo>
                  <a:lnTo>
                    <a:pt x="112045" y="31210"/>
                  </a:lnTo>
                  <a:lnTo>
                    <a:pt x="111161" y="32556"/>
                  </a:lnTo>
                  <a:lnTo>
                    <a:pt x="110277" y="33766"/>
                  </a:lnTo>
                  <a:lnTo>
                    <a:pt x="109257" y="34304"/>
                  </a:lnTo>
                  <a:lnTo>
                    <a:pt x="108033" y="34439"/>
                  </a:lnTo>
                  <a:lnTo>
                    <a:pt x="107014" y="34304"/>
                  </a:lnTo>
                  <a:lnTo>
                    <a:pt x="105926" y="33766"/>
                  </a:lnTo>
                  <a:lnTo>
                    <a:pt x="105042" y="32556"/>
                  </a:lnTo>
                  <a:lnTo>
                    <a:pt x="104226" y="31210"/>
                  </a:lnTo>
                  <a:lnTo>
                    <a:pt x="103546" y="29730"/>
                  </a:lnTo>
                  <a:lnTo>
                    <a:pt x="103002" y="27713"/>
                  </a:lnTo>
                  <a:lnTo>
                    <a:pt x="102730" y="25829"/>
                  </a:lnTo>
                  <a:lnTo>
                    <a:pt x="102526" y="23542"/>
                  </a:lnTo>
                  <a:lnTo>
                    <a:pt x="102730" y="21390"/>
                  </a:lnTo>
                  <a:lnTo>
                    <a:pt x="103002" y="19372"/>
                  </a:lnTo>
                  <a:lnTo>
                    <a:pt x="103546" y="17488"/>
                  </a:lnTo>
                  <a:lnTo>
                    <a:pt x="104226" y="15874"/>
                  </a:lnTo>
                  <a:lnTo>
                    <a:pt x="105042" y="14529"/>
                  </a:lnTo>
                  <a:lnTo>
                    <a:pt x="105926" y="13587"/>
                  </a:lnTo>
                  <a:lnTo>
                    <a:pt x="107014" y="12780"/>
                  </a:lnTo>
                  <a:lnTo>
                    <a:pt x="108033" y="12645"/>
                  </a:lnTo>
                  <a:close/>
                  <a:moveTo>
                    <a:pt x="11898" y="119999"/>
                  </a:moveTo>
                  <a:lnTo>
                    <a:pt x="11898" y="119999"/>
                  </a:lnTo>
                  <a:lnTo>
                    <a:pt x="13121" y="119999"/>
                  </a:lnTo>
                  <a:lnTo>
                    <a:pt x="14277" y="119730"/>
                  </a:lnTo>
                  <a:lnTo>
                    <a:pt x="15433" y="119058"/>
                  </a:lnTo>
                  <a:lnTo>
                    <a:pt x="16521" y="118385"/>
                  </a:lnTo>
                  <a:lnTo>
                    <a:pt x="17609" y="117443"/>
                  </a:lnTo>
                  <a:lnTo>
                    <a:pt x="18560" y="116098"/>
                  </a:lnTo>
                  <a:lnTo>
                    <a:pt x="19444" y="114753"/>
                  </a:lnTo>
                  <a:lnTo>
                    <a:pt x="20260" y="113139"/>
                  </a:lnTo>
                  <a:lnTo>
                    <a:pt x="21076" y="111659"/>
                  </a:lnTo>
                  <a:lnTo>
                    <a:pt x="21756" y="109775"/>
                  </a:lnTo>
                  <a:lnTo>
                    <a:pt x="22300" y="107757"/>
                  </a:lnTo>
                  <a:lnTo>
                    <a:pt x="22776" y="105739"/>
                  </a:lnTo>
                  <a:lnTo>
                    <a:pt x="23184" y="103587"/>
                  </a:lnTo>
                  <a:lnTo>
                    <a:pt x="23456" y="101300"/>
                  </a:lnTo>
                  <a:lnTo>
                    <a:pt x="23660" y="99013"/>
                  </a:lnTo>
                  <a:lnTo>
                    <a:pt x="23796" y="96726"/>
                  </a:lnTo>
                  <a:lnTo>
                    <a:pt x="23660" y="94170"/>
                  </a:lnTo>
                  <a:lnTo>
                    <a:pt x="23592" y="91883"/>
                  </a:lnTo>
                  <a:lnTo>
                    <a:pt x="23320" y="89865"/>
                  </a:lnTo>
                  <a:lnTo>
                    <a:pt x="22912" y="87443"/>
                  </a:lnTo>
                  <a:lnTo>
                    <a:pt x="38005" y="55156"/>
                  </a:lnTo>
                  <a:lnTo>
                    <a:pt x="38753" y="55560"/>
                  </a:lnTo>
                  <a:lnTo>
                    <a:pt x="39637" y="55964"/>
                  </a:lnTo>
                  <a:lnTo>
                    <a:pt x="40589" y="56098"/>
                  </a:lnTo>
                  <a:lnTo>
                    <a:pt x="41473" y="56233"/>
                  </a:lnTo>
                  <a:lnTo>
                    <a:pt x="42356" y="56098"/>
                  </a:lnTo>
                  <a:lnTo>
                    <a:pt x="43240" y="55964"/>
                  </a:lnTo>
                  <a:lnTo>
                    <a:pt x="44872" y="55156"/>
                  </a:lnTo>
                  <a:lnTo>
                    <a:pt x="59218" y="87309"/>
                  </a:lnTo>
                  <a:lnTo>
                    <a:pt x="58810" y="89461"/>
                  </a:lnTo>
                  <a:lnTo>
                    <a:pt x="58538" y="91748"/>
                  </a:lnTo>
                  <a:lnTo>
                    <a:pt x="58334" y="94170"/>
                  </a:lnTo>
                  <a:lnTo>
                    <a:pt x="58198" y="96726"/>
                  </a:lnTo>
                  <a:lnTo>
                    <a:pt x="58334" y="99013"/>
                  </a:lnTo>
                  <a:lnTo>
                    <a:pt x="58538" y="101300"/>
                  </a:lnTo>
                  <a:lnTo>
                    <a:pt x="58810" y="103587"/>
                  </a:lnTo>
                  <a:lnTo>
                    <a:pt x="59218" y="105739"/>
                  </a:lnTo>
                  <a:lnTo>
                    <a:pt x="59694" y="107757"/>
                  </a:lnTo>
                  <a:lnTo>
                    <a:pt x="60237" y="109775"/>
                  </a:lnTo>
                  <a:lnTo>
                    <a:pt x="60917" y="111659"/>
                  </a:lnTo>
                  <a:lnTo>
                    <a:pt x="61733" y="113139"/>
                  </a:lnTo>
                  <a:lnTo>
                    <a:pt x="62549" y="114753"/>
                  </a:lnTo>
                  <a:lnTo>
                    <a:pt x="63433" y="116098"/>
                  </a:lnTo>
                  <a:lnTo>
                    <a:pt x="64453" y="117443"/>
                  </a:lnTo>
                  <a:lnTo>
                    <a:pt x="65473" y="118385"/>
                  </a:lnTo>
                  <a:lnTo>
                    <a:pt x="66560" y="119058"/>
                  </a:lnTo>
                  <a:lnTo>
                    <a:pt x="67716" y="119730"/>
                  </a:lnTo>
                  <a:lnTo>
                    <a:pt x="68872" y="119999"/>
                  </a:lnTo>
                  <a:lnTo>
                    <a:pt x="70096" y="119999"/>
                  </a:lnTo>
                  <a:lnTo>
                    <a:pt x="71320" y="119999"/>
                  </a:lnTo>
                  <a:lnTo>
                    <a:pt x="72543" y="119730"/>
                  </a:lnTo>
                  <a:lnTo>
                    <a:pt x="73631" y="119058"/>
                  </a:lnTo>
                  <a:lnTo>
                    <a:pt x="74787" y="118385"/>
                  </a:lnTo>
                  <a:lnTo>
                    <a:pt x="75739" y="117443"/>
                  </a:lnTo>
                  <a:lnTo>
                    <a:pt x="76827" y="116098"/>
                  </a:lnTo>
                  <a:lnTo>
                    <a:pt x="77711" y="114753"/>
                  </a:lnTo>
                  <a:lnTo>
                    <a:pt x="78526" y="113139"/>
                  </a:lnTo>
                  <a:lnTo>
                    <a:pt x="79342" y="111659"/>
                  </a:lnTo>
                  <a:lnTo>
                    <a:pt x="80022" y="109775"/>
                  </a:lnTo>
                  <a:lnTo>
                    <a:pt x="80566" y="107757"/>
                  </a:lnTo>
                  <a:lnTo>
                    <a:pt x="81042" y="105739"/>
                  </a:lnTo>
                  <a:lnTo>
                    <a:pt x="81450" y="103587"/>
                  </a:lnTo>
                  <a:lnTo>
                    <a:pt x="81722" y="101300"/>
                  </a:lnTo>
                  <a:lnTo>
                    <a:pt x="81926" y="99013"/>
                  </a:lnTo>
                  <a:lnTo>
                    <a:pt x="82062" y="96726"/>
                  </a:lnTo>
                  <a:lnTo>
                    <a:pt x="81926" y="94573"/>
                  </a:lnTo>
                  <a:lnTo>
                    <a:pt x="81858" y="92690"/>
                  </a:lnTo>
                  <a:lnTo>
                    <a:pt x="81518" y="90807"/>
                  </a:lnTo>
                  <a:lnTo>
                    <a:pt x="81246" y="88789"/>
                  </a:lnTo>
                  <a:lnTo>
                    <a:pt x="103886" y="45605"/>
                  </a:lnTo>
                  <a:lnTo>
                    <a:pt x="104838" y="46143"/>
                  </a:lnTo>
                  <a:lnTo>
                    <a:pt x="105926" y="46681"/>
                  </a:lnTo>
                  <a:lnTo>
                    <a:pt x="107014" y="47085"/>
                  </a:lnTo>
                  <a:lnTo>
                    <a:pt x="108033" y="47085"/>
                  </a:lnTo>
                  <a:lnTo>
                    <a:pt x="109325" y="46950"/>
                  </a:lnTo>
                  <a:lnTo>
                    <a:pt x="110481" y="46681"/>
                  </a:lnTo>
                  <a:lnTo>
                    <a:pt x="111637" y="46143"/>
                  </a:lnTo>
                  <a:lnTo>
                    <a:pt x="112725" y="45201"/>
                  </a:lnTo>
                  <a:lnTo>
                    <a:pt x="113745" y="44260"/>
                  </a:lnTo>
                  <a:lnTo>
                    <a:pt x="114764" y="43049"/>
                  </a:lnTo>
                  <a:lnTo>
                    <a:pt x="115716" y="41704"/>
                  </a:lnTo>
                  <a:lnTo>
                    <a:pt x="116464" y="40224"/>
                  </a:lnTo>
                  <a:lnTo>
                    <a:pt x="117280" y="38475"/>
                  </a:lnTo>
                  <a:lnTo>
                    <a:pt x="117960" y="36726"/>
                  </a:lnTo>
                  <a:lnTo>
                    <a:pt x="118504" y="34843"/>
                  </a:lnTo>
                  <a:lnTo>
                    <a:pt x="119116" y="32690"/>
                  </a:lnTo>
                  <a:lnTo>
                    <a:pt x="119456" y="30672"/>
                  </a:lnTo>
                  <a:lnTo>
                    <a:pt x="119796" y="28385"/>
                  </a:lnTo>
                  <a:lnTo>
                    <a:pt x="120000" y="26098"/>
                  </a:lnTo>
                  <a:lnTo>
                    <a:pt x="120000" y="23542"/>
                  </a:lnTo>
                  <a:lnTo>
                    <a:pt x="120000" y="21255"/>
                  </a:lnTo>
                  <a:lnTo>
                    <a:pt x="119796" y="18834"/>
                  </a:lnTo>
                  <a:lnTo>
                    <a:pt x="119456" y="16681"/>
                  </a:lnTo>
                  <a:lnTo>
                    <a:pt x="119116" y="14394"/>
                  </a:lnTo>
                  <a:lnTo>
                    <a:pt x="118504" y="12511"/>
                  </a:lnTo>
                  <a:lnTo>
                    <a:pt x="117960" y="10493"/>
                  </a:lnTo>
                  <a:lnTo>
                    <a:pt x="117280" y="8609"/>
                  </a:lnTo>
                  <a:lnTo>
                    <a:pt x="116464" y="6860"/>
                  </a:lnTo>
                  <a:lnTo>
                    <a:pt x="115716" y="5381"/>
                  </a:lnTo>
                  <a:lnTo>
                    <a:pt x="114764" y="4035"/>
                  </a:lnTo>
                  <a:lnTo>
                    <a:pt x="113745" y="2825"/>
                  </a:lnTo>
                  <a:lnTo>
                    <a:pt x="112725" y="1883"/>
                  </a:lnTo>
                  <a:lnTo>
                    <a:pt x="111637" y="1210"/>
                  </a:lnTo>
                  <a:lnTo>
                    <a:pt x="110481" y="538"/>
                  </a:lnTo>
                  <a:lnTo>
                    <a:pt x="109325" y="134"/>
                  </a:lnTo>
                  <a:lnTo>
                    <a:pt x="108033" y="0"/>
                  </a:lnTo>
                  <a:lnTo>
                    <a:pt x="106878" y="134"/>
                  </a:lnTo>
                  <a:lnTo>
                    <a:pt x="105722" y="538"/>
                  </a:lnTo>
                  <a:lnTo>
                    <a:pt x="104566" y="1210"/>
                  </a:lnTo>
                  <a:lnTo>
                    <a:pt x="103546" y="1883"/>
                  </a:lnTo>
                  <a:lnTo>
                    <a:pt x="102458" y="2825"/>
                  </a:lnTo>
                  <a:lnTo>
                    <a:pt x="101507" y="4035"/>
                  </a:lnTo>
                  <a:lnTo>
                    <a:pt x="100487" y="5381"/>
                  </a:lnTo>
                  <a:lnTo>
                    <a:pt x="99739" y="6860"/>
                  </a:lnTo>
                  <a:lnTo>
                    <a:pt x="98991" y="8609"/>
                  </a:lnTo>
                  <a:lnTo>
                    <a:pt x="98311" y="10493"/>
                  </a:lnTo>
                  <a:lnTo>
                    <a:pt x="97631" y="12511"/>
                  </a:lnTo>
                  <a:lnTo>
                    <a:pt x="97155" y="14394"/>
                  </a:lnTo>
                  <a:lnTo>
                    <a:pt x="96747" y="16681"/>
                  </a:lnTo>
                  <a:lnTo>
                    <a:pt x="96475" y="18834"/>
                  </a:lnTo>
                  <a:lnTo>
                    <a:pt x="96271" y="21255"/>
                  </a:lnTo>
                  <a:lnTo>
                    <a:pt x="96271" y="23542"/>
                  </a:lnTo>
                  <a:lnTo>
                    <a:pt x="96271" y="25695"/>
                  </a:lnTo>
                  <a:lnTo>
                    <a:pt x="96475" y="27578"/>
                  </a:lnTo>
                  <a:lnTo>
                    <a:pt x="96679" y="29461"/>
                  </a:lnTo>
                  <a:lnTo>
                    <a:pt x="96951" y="31210"/>
                  </a:lnTo>
                  <a:lnTo>
                    <a:pt x="74379" y="74663"/>
                  </a:lnTo>
                  <a:lnTo>
                    <a:pt x="73291" y="74125"/>
                  </a:lnTo>
                  <a:lnTo>
                    <a:pt x="72271" y="73587"/>
                  </a:lnTo>
                  <a:lnTo>
                    <a:pt x="71184" y="73183"/>
                  </a:lnTo>
                  <a:lnTo>
                    <a:pt x="70096" y="73183"/>
                  </a:lnTo>
                  <a:lnTo>
                    <a:pt x="69280" y="73183"/>
                  </a:lnTo>
                  <a:lnTo>
                    <a:pt x="68396" y="73318"/>
                  </a:lnTo>
                  <a:lnTo>
                    <a:pt x="66764" y="74125"/>
                  </a:lnTo>
                  <a:lnTo>
                    <a:pt x="52419" y="42107"/>
                  </a:lnTo>
                  <a:lnTo>
                    <a:pt x="52827" y="39820"/>
                  </a:lnTo>
                  <a:lnTo>
                    <a:pt x="53099" y="37533"/>
                  </a:lnTo>
                  <a:lnTo>
                    <a:pt x="53303" y="35246"/>
                  </a:lnTo>
                  <a:lnTo>
                    <a:pt x="53371" y="32690"/>
                  </a:lnTo>
                  <a:lnTo>
                    <a:pt x="53371" y="30269"/>
                  </a:lnTo>
                  <a:lnTo>
                    <a:pt x="53167" y="27982"/>
                  </a:lnTo>
                  <a:lnTo>
                    <a:pt x="52895" y="25695"/>
                  </a:lnTo>
                  <a:lnTo>
                    <a:pt x="52419" y="23542"/>
                  </a:lnTo>
                  <a:lnTo>
                    <a:pt x="51943" y="21390"/>
                  </a:lnTo>
                  <a:lnTo>
                    <a:pt x="51331" y="19506"/>
                  </a:lnTo>
                  <a:lnTo>
                    <a:pt x="50651" y="17757"/>
                  </a:lnTo>
                  <a:lnTo>
                    <a:pt x="49903" y="16143"/>
                  </a:lnTo>
                  <a:lnTo>
                    <a:pt x="49019" y="14529"/>
                  </a:lnTo>
                  <a:lnTo>
                    <a:pt x="48135" y="13183"/>
                  </a:lnTo>
                  <a:lnTo>
                    <a:pt x="47184" y="12107"/>
                  </a:lnTo>
                  <a:lnTo>
                    <a:pt x="46096" y="11165"/>
                  </a:lnTo>
                  <a:lnTo>
                    <a:pt x="45076" y="10358"/>
                  </a:lnTo>
                  <a:lnTo>
                    <a:pt x="43920" y="9820"/>
                  </a:lnTo>
                  <a:lnTo>
                    <a:pt x="42764" y="9417"/>
                  </a:lnTo>
                  <a:lnTo>
                    <a:pt x="41473" y="9147"/>
                  </a:lnTo>
                  <a:lnTo>
                    <a:pt x="40317" y="9417"/>
                  </a:lnTo>
                  <a:lnTo>
                    <a:pt x="39161" y="9820"/>
                  </a:lnTo>
                  <a:lnTo>
                    <a:pt x="38005" y="10358"/>
                  </a:lnTo>
                  <a:lnTo>
                    <a:pt x="36849" y="11165"/>
                  </a:lnTo>
                  <a:lnTo>
                    <a:pt x="35898" y="12107"/>
                  </a:lnTo>
                  <a:lnTo>
                    <a:pt x="34878" y="13183"/>
                  </a:lnTo>
                  <a:lnTo>
                    <a:pt x="33926" y="14529"/>
                  </a:lnTo>
                  <a:lnTo>
                    <a:pt x="33042" y="16143"/>
                  </a:lnTo>
                  <a:lnTo>
                    <a:pt x="32362" y="17757"/>
                  </a:lnTo>
                  <a:lnTo>
                    <a:pt x="31614" y="19506"/>
                  </a:lnTo>
                  <a:lnTo>
                    <a:pt x="31002" y="21390"/>
                  </a:lnTo>
                  <a:lnTo>
                    <a:pt x="30526" y="23542"/>
                  </a:lnTo>
                  <a:lnTo>
                    <a:pt x="30186" y="25695"/>
                  </a:lnTo>
                  <a:lnTo>
                    <a:pt x="29847" y="27982"/>
                  </a:lnTo>
                  <a:lnTo>
                    <a:pt x="29711" y="30269"/>
                  </a:lnTo>
                  <a:lnTo>
                    <a:pt x="29575" y="32690"/>
                  </a:lnTo>
                  <a:lnTo>
                    <a:pt x="29711" y="35112"/>
                  </a:lnTo>
                  <a:lnTo>
                    <a:pt x="29847" y="37399"/>
                  </a:lnTo>
                  <a:lnTo>
                    <a:pt x="30186" y="39686"/>
                  </a:lnTo>
                  <a:lnTo>
                    <a:pt x="30526" y="41704"/>
                  </a:lnTo>
                  <a:lnTo>
                    <a:pt x="15433" y="74260"/>
                  </a:lnTo>
                  <a:lnTo>
                    <a:pt x="14549" y="73721"/>
                  </a:lnTo>
                  <a:lnTo>
                    <a:pt x="13733" y="73318"/>
                  </a:lnTo>
                  <a:lnTo>
                    <a:pt x="12849" y="73183"/>
                  </a:lnTo>
                  <a:lnTo>
                    <a:pt x="11898" y="73183"/>
                  </a:lnTo>
                  <a:lnTo>
                    <a:pt x="10742" y="73183"/>
                  </a:lnTo>
                  <a:lnTo>
                    <a:pt x="9450" y="73587"/>
                  </a:lnTo>
                  <a:lnTo>
                    <a:pt x="8362" y="74125"/>
                  </a:lnTo>
                  <a:lnTo>
                    <a:pt x="7206" y="74932"/>
                  </a:lnTo>
                  <a:lnTo>
                    <a:pt x="6254" y="76008"/>
                  </a:lnTo>
                  <a:lnTo>
                    <a:pt x="5167" y="77219"/>
                  </a:lnTo>
                  <a:lnTo>
                    <a:pt x="4351" y="78565"/>
                  </a:lnTo>
                  <a:lnTo>
                    <a:pt x="3467" y="80044"/>
                  </a:lnTo>
                  <a:lnTo>
                    <a:pt x="2651" y="81524"/>
                  </a:lnTo>
                  <a:lnTo>
                    <a:pt x="1971" y="83542"/>
                  </a:lnTo>
                  <a:lnTo>
                    <a:pt x="1427" y="85426"/>
                  </a:lnTo>
                  <a:lnTo>
                    <a:pt x="951" y="87443"/>
                  </a:lnTo>
                  <a:lnTo>
                    <a:pt x="543" y="89596"/>
                  </a:lnTo>
                  <a:lnTo>
                    <a:pt x="271" y="91883"/>
                  </a:lnTo>
                  <a:lnTo>
                    <a:pt x="67" y="94170"/>
                  </a:lnTo>
                  <a:lnTo>
                    <a:pt x="0" y="96726"/>
                  </a:lnTo>
                  <a:lnTo>
                    <a:pt x="67" y="99013"/>
                  </a:lnTo>
                  <a:lnTo>
                    <a:pt x="271" y="101300"/>
                  </a:lnTo>
                  <a:lnTo>
                    <a:pt x="543" y="103587"/>
                  </a:lnTo>
                  <a:lnTo>
                    <a:pt x="951" y="105739"/>
                  </a:lnTo>
                  <a:lnTo>
                    <a:pt x="1427" y="107757"/>
                  </a:lnTo>
                  <a:lnTo>
                    <a:pt x="1971" y="109775"/>
                  </a:lnTo>
                  <a:lnTo>
                    <a:pt x="2651" y="111659"/>
                  </a:lnTo>
                  <a:lnTo>
                    <a:pt x="3467" y="113139"/>
                  </a:lnTo>
                  <a:lnTo>
                    <a:pt x="4351" y="114753"/>
                  </a:lnTo>
                  <a:lnTo>
                    <a:pt x="5167" y="116098"/>
                  </a:lnTo>
                  <a:lnTo>
                    <a:pt x="6254" y="117443"/>
                  </a:lnTo>
                  <a:lnTo>
                    <a:pt x="7206" y="118385"/>
                  </a:lnTo>
                  <a:lnTo>
                    <a:pt x="8362" y="119058"/>
                  </a:lnTo>
                  <a:lnTo>
                    <a:pt x="9450" y="119730"/>
                  </a:lnTo>
                  <a:lnTo>
                    <a:pt x="10742" y="119999"/>
                  </a:lnTo>
                  <a:lnTo>
                    <a:pt x="11898" y="119999"/>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727" name="Shape 727"/>
            <p:cNvSpPr/>
            <p:nvPr/>
          </p:nvSpPr>
          <p:spPr>
            <a:xfrm>
              <a:off x="1028370" y="452660"/>
              <a:ext cx="1130400" cy="877800"/>
            </a:xfrm>
            <a:custGeom>
              <a:pathLst>
                <a:path extrusionOk="0" h="120000" w="120000">
                  <a:moveTo>
                    <a:pt x="115114" y="107326"/>
                  </a:moveTo>
                  <a:lnTo>
                    <a:pt x="9770" y="107326"/>
                  </a:lnTo>
                  <a:lnTo>
                    <a:pt x="9770" y="6300"/>
                  </a:lnTo>
                  <a:lnTo>
                    <a:pt x="9770" y="5721"/>
                  </a:lnTo>
                  <a:lnTo>
                    <a:pt x="9658" y="5069"/>
                  </a:lnTo>
                  <a:lnTo>
                    <a:pt x="9602" y="4490"/>
                  </a:lnTo>
                  <a:lnTo>
                    <a:pt x="9433" y="3983"/>
                  </a:lnTo>
                  <a:lnTo>
                    <a:pt x="8928" y="2824"/>
                  </a:lnTo>
                  <a:lnTo>
                    <a:pt x="8310" y="1882"/>
                  </a:lnTo>
                  <a:lnTo>
                    <a:pt x="7580" y="1158"/>
                  </a:lnTo>
                  <a:lnTo>
                    <a:pt x="6794" y="579"/>
                  </a:lnTo>
                  <a:lnTo>
                    <a:pt x="6289" y="362"/>
                  </a:lnTo>
                  <a:lnTo>
                    <a:pt x="5896" y="217"/>
                  </a:lnTo>
                  <a:lnTo>
                    <a:pt x="5334" y="144"/>
                  </a:lnTo>
                  <a:lnTo>
                    <a:pt x="4885" y="0"/>
                  </a:lnTo>
                  <a:lnTo>
                    <a:pt x="4379" y="144"/>
                  </a:lnTo>
                  <a:lnTo>
                    <a:pt x="3930" y="217"/>
                  </a:lnTo>
                  <a:lnTo>
                    <a:pt x="3425" y="362"/>
                  </a:lnTo>
                  <a:lnTo>
                    <a:pt x="2976" y="579"/>
                  </a:lnTo>
                  <a:lnTo>
                    <a:pt x="2133" y="1158"/>
                  </a:lnTo>
                  <a:lnTo>
                    <a:pt x="1459" y="1882"/>
                  </a:lnTo>
                  <a:lnTo>
                    <a:pt x="898" y="2824"/>
                  </a:lnTo>
                  <a:lnTo>
                    <a:pt x="393" y="3983"/>
                  </a:lnTo>
                  <a:lnTo>
                    <a:pt x="224" y="4490"/>
                  </a:lnTo>
                  <a:lnTo>
                    <a:pt x="56" y="5069"/>
                  </a:lnTo>
                  <a:lnTo>
                    <a:pt x="0" y="5721"/>
                  </a:lnTo>
                  <a:lnTo>
                    <a:pt x="0" y="6300"/>
                  </a:lnTo>
                  <a:lnTo>
                    <a:pt x="0" y="120000"/>
                  </a:lnTo>
                  <a:lnTo>
                    <a:pt x="115114" y="120000"/>
                  </a:lnTo>
                  <a:lnTo>
                    <a:pt x="115563" y="119927"/>
                  </a:lnTo>
                  <a:lnTo>
                    <a:pt x="116069" y="119782"/>
                  </a:lnTo>
                  <a:lnTo>
                    <a:pt x="116518" y="119710"/>
                  </a:lnTo>
                  <a:lnTo>
                    <a:pt x="116911" y="119493"/>
                  </a:lnTo>
                  <a:lnTo>
                    <a:pt x="117810" y="118841"/>
                  </a:lnTo>
                  <a:lnTo>
                    <a:pt x="118540" y="118189"/>
                  </a:lnTo>
                  <a:lnTo>
                    <a:pt x="119101" y="117248"/>
                  </a:lnTo>
                  <a:lnTo>
                    <a:pt x="119550" y="116089"/>
                  </a:lnTo>
                  <a:lnTo>
                    <a:pt x="119719" y="115582"/>
                  </a:lnTo>
                  <a:lnTo>
                    <a:pt x="119887" y="114930"/>
                  </a:lnTo>
                  <a:lnTo>
                    <a:pt x="120000" y="114351"/>
                  </a:lnTo>
                  <a:lnTo>
                    <a:pt x="120000" y="113627"/>
                  </a:lnTo>
                  <a:lnTo>
                    <a:pt x="120000" y="112975"/>
                  </a:lnTo>
                  <a:lnTo>
                    <a:pt x="119887" y="112395"/>
                  </a:lnTo>
                  <a:lnTo>
                    <a:pt x="119719" y="111744"/>
                  </a:lnTo>
                  <a:lnTo>
                    <a:pt x="119550" y="111237"/>
                  </a:lnTo>
                  <a:lnTo>
                    <a:pt x="119101" y="110078"/>
                  </a:lnTo>
                  <a:lnTo>
                    <a:pt x="118540" y="109209"/>
                  </a:lnTo>
                  <a:lnTo>
                    <a:pt x="117810" y="108485"/>
                  </a:lnTo>
                  <a:lnTo>
                    <a:pt x="116911" y="107833"/>
                  </a:lnTo>
                  <a:lnTo>
                    <a:pt x="116518" y="107616"/>
                  </a:lnTo>
                  <a:lnTo>
                    <a:pt x="116069" y="107543"/>
                  </a:lnTo>
                  <a:lnTo>
                    <a:pt x="115563" y="107398"/>
                  </a:lnTo>
                  <a:lnTo>
                    <a:pt x="115114" y="107326"/>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grpSp>
      <p:grpSp>
        <p:nvGrpSpPr>
          <p:cNvPr id="728" name="Shape 728"/>
          <p:cNvGrpSpPr/>
          <p:nvPr/>
        </p:nvGrpSpPr>
        <p:grpSpPr>
          <a:xfrm>
            <a:off x="443764" y="3802872"/>
            <a:ext cx="223138" cy="179010"/>
            <a:chOff x="1072820" y="3635596"/>
            <a:chExt cx="1084249" cy="985738"/>
          </a:xfrm>
        </p:grpSpPr>
        <p:sp>
          <p:nvSpPr>
            <p:cNvPr id="729" name="Shape 729"/>
            <p:cNvSpPr/>
            <p:nvPr/>
          </p:nvSpPr>
          <p:spPr>
            <a:xfrm>
              <a:off x="1955469" y="3635596"/>
              <a:ext cx="201600" cy="635100"/>
            </a:xfrm>
            <a:custGeom>
              <a:pathLst>
                <a:path extrusionOk="0" h="120000" w="120000">
                  <a:moveTo>
                    <a:pt x="23622" y="0"/>
                  </a:moveTo>
                  <a:lnTo>
                    <a:pt x="0" y="12000"/>
                  </a:lnTo>
                  <a:lnTo>
                    <a:pt x="7559" y="13200"/>
                  </a:lnTo>
                  <a:lnTo>
                    <a:pt x="15748" y="14800"/>
                  </a:lnTo>
                  <a:lnTo>
                    <a:pt x="22677" y="16700"/>
                  </a:lnTo>
                  <a:lnTo>
                    <a:pt x="29921" y="18800"/>
                  </a:lnTo>
                  <a:lnTo>
                    <a:pt x="36535" y="21200"/>
                  </a:lnTo>
                  <a:lnTo>
                    <a:pt x="42834" y="23800"/>
                  </a:lnTo>
                  <a:lnTo>
                    <a:pt x="48818" y="26600"/>
                  </a:lnTo>
                  <a:lnTo>
                    <a:pt x="54173" y="29700"/>
                  </a:lnTo>
                  <a:lnTo>
                    <a:pt x="59212" y="33000"/>
                  </a:lnTo>
                  <a:lnTo>
                    <a:pt x="62992" y="36400"/>
                  </a:lnTo>
                  <a:lnTo>
                    <a:pt x="67086" y="40100"/>
                  </a:lnTo>
                  <a:lnTo>
                    <a:pt x="70236" y="43800"/>
                  </a:lnTo>
                  <a:lnTo>
                    <a:pt x="72440" y="47700"/>
                  </a:lnTo>
                  <a:lnTo>
                    <a:pt x="74330" y="51800"/>
                  </a:lnTo>
                  <a:lnTo>
                    <a:pt x="75590" y="55900"/>
                  </a:lnTo>
                  <a:lnTo>
                    <a:pt x="76220" y="60100"/>
                  </a:lnTo>
                  <a:lnTo>
                    <a:pt x="75590" y="64200"/>
                  </a:lnTo>
                  <a:lnTo>
                    <a:pt x="74330" y="68300"/>
                  </a:lnTo>
                  <a:lnTo>
                    <a:pt x="72440" y="72300"/>
                  </a:lnTo>
                  <a:lnTo>
                    <a:pt x="70236" y="76100"/>
                  </a:lnTo>
                  <a:lnTo>
                    <a:pt x="67086" y="79800"/>
                  </a:lnTo>
                  <a:lnTo>
                    <a:pt x="63622" y="83500"/>
                  </a:lnTo>
                  <a:lnTo>
                    <a:pt x="59212" y="87000"/>
                  </a:lnTo>
                  <a:lnTo>
                    <a:pt x="54488" y="90200"/>
                  </a:lnTo>
                  <a:lnTo>
                    <a:pt x="49133" y="93200"/>
                  </a:lnTo>
                  <a:lnTo>
                    <a:pt x="43464" y="96100"/>
                  </a:lnTo>
                  <a:lnTo>
                    <a:pt x="37165" y="98800"/>
                  </a:lnTo>
                  <a:lnTo>
                    <a:pt x="30866" y="101200"/>
                  </a:lnTo>
                  <a:lnTo>
                    <a:pt x="23622" y="103300"/>
                  </a:lnTo>
                  <a:lnTo>
                    <a:pt x="16377" y="105200"/>
                  </a:lnTo>
                  <a:lnTo>
                    <a:pt x="8818" y="106700"/>
                  </a:lnTo>
                  <a:lnTo>
                    <a:pt x="944" y="108000"/>
                  </a:lnTo>
                  <a:lnTo>
                    <a:pt x="24251" y="120000"/>
                  </a:lnTo>
                  <a:lnTo>
                    <a:pt x="29606" y="119100"/>
                  </a:lnTo>
                  <a:lnTo>
                    <a:pt x="34330" y="118100"/>
                  </a:lnTo>
                  <a:lnTo>
                    <a:pt x="44409" y="116000"/>
                  </a:lnTo>
                  <a:lnTo>
                    <a:pt x="53858" y="113400"/>
                  </a:lnTo>
                  <a:lnTo>
                    <a:pt x="62677" y="110700"/>
                  </a:lnTo>
                  <a:lnTo>
                    <a:pt x="71181" y="107600"/>
                  </a:lnTo>
                  <a:lnTo>
                    <a:pt x="79370" y="104300"/>
                  </a:lnTo>
                  <a:lnTo>
                    <a:pt x="86299" y="100800"/>
                  </a:lnTo>
                  <a:lnTo>
                    <a:pt x="93228" y="96900"/>
                  </a:lnTo>
                  <a:lnTo>
                    <a:pt x="98897" y="92900"/>
                  </a:lnTo>
                  <a:lnTo>
                    <a:pt x="104251" y="88700"/>
                  </a:lnTo>
                  <a:lnTo>
                    <a:pt x="108976" y="84300"/>
                  </a:lnTo>
                  <a:lnTo>
                    <a:pt x="112755" y="79700"/>
                  </a:lnTo>
                  <a:lnTo>
                    <a:pt x="115905" y="75000"/>
                  </a:lnTo>
                  <a:lnTo>
                    <a:pt x="118425" y="70200"/>
                  </a:lnTo>
                  <a:lnTo>
                    <a:pt x="119685" y="65200"/>
                  </a:lnTo>
                  <a:lnTo>
                    <a:pt x="120000" y="60100"/>
                  </a:lnTo>
                  <a:lnTo>
                    <a:pt x="119685" y="54900"/>
                  </a:lnTo>
                  <a:lnTo>
                    <a:pt x="118425" y="50000"/>
                  </a:lnTo>
                  <a:lnTo>
                    <a:pt x="115905" y="45100"/>
                  </a:lnTo>
                  <a:lnTo>
                    <a:pt x="112755" y="40300"/>
                  </a:lnTo>
                  <a:lnTo>
                    <a:pt x="108976" y="35700"/>
                  </a:lnTo>
                  <a:lnTo>
                    <a:pt x="104251" y="31300"/>
                  </a:lnTo>
                  <a:lnTo>
                    <a:pt x="98897" y="27000"/>
                  </a:lnTo>
                  <a:lnTo>
                    <a:pt x="92598" y="23100"/>
                  </a:lnTo>
                  <a:lnTo>
                    <a:pt x="85984" y="19200"/>
                  </a:lnTo>
                  <a:lnTo>
                    <a:pt x="78740" y="15700"/>
                  </a:lnTo>
                  <a:lnTo>
                    <a:pt x="70866" y="12400"/>
                  </a:lnTo>
                  <a:lnTo>
                    <a:pt x="62362" y="9300"/>
                  </a:lnTo>
                  <a:lnTo>
                    <a:pt x="53228" y="6500"/>
                  </a:lnTo>
                  <a:lnTo>
                    <a:pt x="43779" y="4000"/>
                  </a:lnTo>
                  <a:lnTo>
                    <a:pt x="34015" y="1900"/>
                  </a:lnTo>
                  <a:lnTo>
                    <a:pt x="28661" y="900"/>
                  </a:lnTo>
                  <a:lnTo>
                    <a:pt x="23622" y="0"/>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730" name="Shape 730"/>
            <p:cNvSpPr/>
            <p:nvPr/>
          </p:nvSpPr>
          <p:spPr>
            <a:xfrm>
              <a:off x="1877683" y="3759421"/>
              <a:ext cx="128700" cy="387300"/>
            </a:xfrm>
            <a:custGeom>
              <a:pathLst>
                <a:path extrusionOk="0" h="120000" w="120000">
                  <a:moveTo>
                    <a:pt x="36393" y="0"/>
                  </a:moveTo>
                  <a:lnTo>
                    <a:pt x="0" y="18801"/>
                  </a:lnTo>
                  <a:lnTo>
                    <a:pt x="5901" y="20762"/>
                  </a:lnTo>
                  <a:lnTo>
                    <a:pt x="11311" y="22561"/>
                  </a:lnTo>
                  <a:lnTo>
                    <a:pt x="16229" y="24686"/>
                  </a:lnTo>
                  <a:lnTo>
                    <a:pt x="21147" y="26811"/>
                  </a:lnTo>
                  <a:lnTo>
                    <a:pt x="25081" y="29100"/>
                  </a:lnTo>
                  <a:lnTo>
                    <a:pt x="29508" y="31389"/>
                  </a:lnTo>
                  <a:lnTo>
                    <a:pt x="32950" y="34005"/>
                  </a:lnTo>
                  <a:lnTo>
                    <a:pt x="36393" y="36457"/>
                  </a:lnTo>
                  <a:lnTo>
                    <a:pt x="39836" y="39400"/>
                  </a:lnTo>
                  <a:lnTo>
                    <a:pt x="42786" y="42179"/>
                  </a:lnTo>
                  <a:lnTo>
                    <a:pt x="44754" y="44959"/>
                  </a:lnTo>
                  <a:lnTo>
                    <a:pt x="47213" y="47901"/>
                  </a:lnTo>
                  <a:lnTo>
                    <a:pt x="48196" y="51008"/>
                  </a:lnTo>
                  <a:lnTo>
                    <a:pt x="49672" y="53950"/>
                  </a:lnTo>
                  <a:lnTo>
                    <a:pt x="50655" y="57057"/>
                  </a:lnTo>
                  <a:lnTo>
                    <a:pt x="50655" y="60326"/>
                  </a:lnTo>
                  <a:lnTo>
                    <a:pt x="50655" y="63269"/>
                  </a:lnTo>
                  <a:lnTo>
                    <a:pt x="49672" y="66376"/>
                  </a:lnTo>
                  <a:lnTo>
                    <a:pt x="48196" y="69318"/>
                  </a:lnTo>
                  <a:lnTo>
                    <a:pt x="47213" y="72425"/>
                  </a:lnTo>
                  <a:lnTo>
                    <a:pt x="42786" y="77983"/>
                  </a:lnTo>
                  <a:lnTo>
                    <a:pt x="37868" y="83215"/>
                  </a:lnTo>
                  <a:lnTo>
                    <a:pt x="30983" y="88446"/>
                  </a:lnTo>
                  <a:lnTo>
                    <a:pt x="22622" y="93024"/>
                  </a:lnTo>
                  <a:lnTo>
                    <a:pt x="18196" y="95149"/>
                  </a:lnTo>
                  <a:lnTo>
                    <a:pt x="13278" y="97275"/>
                  </a:lnTo>
                  <a:lnTo>
                    <a:pt x="8360" y="99073"/>
                  </a:lnTo>
                  <a:lnTo>
                    <a:pt x="2950" y="100708"/>
                  </a:lnTo>
                  <a:lnTo>
                    <a:pt x="38360" y="120000"/>
                  </a:lnTo>
                  <a:lnTo>
                    <a:pt x="47704" y="117547"/>
                  </a:lnTo>
                  <a:lnTo>
                    <a:pt x="56065" y="114931"/>
                  </a:lnTo>
                  <a:lnTo>
                    <a:pt x="64426" y="111989"/>
                  </a:lnTo>
                  <a:lnTo>
                    <a:pt x="72295" y="108882"/>
                  </a:lnTo>
                  <a:lnTo>
                    <a:pt x="79180" y="105613"/>
                  </a:lnTo>
                  <a:lnTo>
                    <a:pt x="85573" y="102179"/>
                  </a:lnTo>
                  <a:lnTo>
                    <a:pt x="91967" y="98583"/>
                  </a:lnTo>
                  <a:lnTo>
                    <a:pt x="97377" y="94659"/>
                  </a:lnTo>
                  <a:lnTo>
                    <a:pt x="102295" y="90899"/>
                  </a:lnTo>
                  <a:lnTo>
                    <a:pt x="106721" y="86811"/>
                  </a:lnTo>
                  <a:lnTo>
                    <a:pt x="110655" y="82561"/>
                  </a:lnTo>
                  <a:lnTo>
                    <a:pt x="113606" y="78474"/>
                  </a:lnTo>
                  <a:lnTo>
                    <a:pt x="116065" y="74059"/>
                  </a:lnTo>
                  <a:lnTo>
                    <a:pt x="117540" y="69645"/>
                  </a:lnTo>
                  <a:lnTo>
                    <a:pt x="119016" y="64904"/>
                  </a:lnTo>
                  <a:lnTo>
                    <a:pt x="120000" y="60326"/>
                  </a:lnTo>
                  <a:lnTo>
                    <a:pt x="119016" y="55585"/>
                  </a:lnTo>
                  <a:lnTo>
                    <a:pt x="117540" y="51008"/>
                  </a:lnTo>
                  <a:lnTo>
                    <a:pt x="116065" y="46267"/>
                  </a:lnTo>
                  <a:lnTo>
                    <a:pt x="113606" y="41852"/>
                  </a:lnTo>
                  <a:lnTo>
                    <a:pt x="110163" y="37438"/>
                  </a:lnTo>
                  <a:lnTo>
                    <a:pt x="106721" y="33351"/>
                  </a:lnTo>
                  <a:lnTo>
                    <a:pt x="101803" y="29264"/>
                  </a:lnTo>
                  <a:lnTo>
                    <a:pt x="96885" y="25340"/>
                  </a:lnTo>
                  <a:lnTo>
                    <a:pt x="90983" y="21416"/>
                  </a:lnTo>
                  <a:lnTo>
                    <a:pt x="84590" y="17983"/>
                  </a:lnTo>
                  <a:lnTo>
                    <a:pt x="77704" y="14386"/>
                  </a:lnTo>
                  <a:lnTo>
                    <a:pt x="70819" y="11117"/>
                  </a:lnTo>
                  <a:lnTo>
                    <a:pt x="62950" y="7847"/>
                  </a:lnTo>
                  <a:lnTo>
                    <a:pt x="54590" y="5068"/>
                  </a:lnTo>
                  <a:lnTo>
                    <a:pt x="45737" y="2288"/>
                  </a:lnTo>
                  <a:lnTo>
                    <a:pt x="36393" y="0"/>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731" name="Shape 731"/>
            <p:cNvSpPr/>
            <p:nvPr/>
          </p:nvSpPr>
          <p:spPr>
            <a:xfrm>
              <a:off x="1072820" y="3635596"/>
              <a:ext cx="201600" cy="635100"/>
            </a:xfrm>
            <a:custGeom>
              <a:pathLst>
                <a:path extrusionOk="0" h="120000" w="120000">
                  <a:moveTo>
                    <a:pt x="43779" y="60100"/>
                  </a:moveTo>
                  <a:lnTo>
                    <a:pt x="43779" y="60100"/>
                  </a:lnTo>
                  <a:lnTo>
                    <a:pt x="44409" y="55900"/>
                  </a:lnTo>
                  <a:lnTo>
                    <a:pt x="45669" y="51800"/>
                  </a:lnTo>
                  <a:lnTo>
                    <a:pt x="47559" y="47700"/>
                  </a:lnTo>
                  <a:lnTo>
                    <a:pt x="49763" y="43800"/>
                  </a:lnTo>
                  <a:lnTo>
                    <a:pt x="52913" y="40100"/>
                  </a:lnTo>
                  <a:lnTo>
                    <a:pt x="57007" y="36400"/>
                  </a:lnTo>
                  <a:lnTo>
                    <a:pt x="61102" y="33000"/>
                  </a:lnTo>
                  <a:lnTo>
                    <a:pt x="65826" y="29700"/>
                  </a:lnTo>
                  <a:lnTo>
                    <a:pt x="71181" y="26600"/>
                  </a:lnTo>
                  <a:lnTo>
                    <a:pt x="77165" y="23800"/>
                  </a:lnTo>
                  <a:lnTo>
                    <a:pt x="83464" y="21200"/>
                  </a:lnTo>
                  <a:lnTo>
                    <a:pt x="90078" y="18800"/>
                  </a:lnTo>
                  <a:lnTo>
                    <a:pt x="97322" y="16700"/>
                  </a:lnTo>
                  <a:lnTo>
                    <a:pt x="104566" y="14800"/>
                  </a:lnTo>
                  <a:lnTo>
                    <a:pt x="112125" y="13200"/>
                  </a:lnTo>
                  <a:lnTo>
                    <a:pt x="120000" y="12000"/>
                  </a:lnTo>
                  <a:lnTo>
                    <a:pt x="96377" y="0"/>
                  </a:lnTo>
                  <a:lnTo>
                    <a:pt x="91023" y="900"/>
                  </a:lnTo>
                  <a:lnTo>
                    <a:pt x="85984" y="1900"/>
                  </a:lnTo>
                  <a:lnTo>
                    <a:pt x="76220" y="4000"/>
                  </a:lnTo>
                  <a:lnTo>
                    <a:pt x="66771" y="6500"/>
                  </a:lnTo>
                  <a:lnTo>
                    <a:pt x="57322" y="9300"/>
                  </a:lnTo>
                  <a:lnTo>
                    <a:pt x="49448" y="12400"/>
                  </a:lnTo>
                  <a:lnTo>
                    <a:pt x="41259" y="15700"/>
                  </a:lnTo>
                  <a:lnTo>
                    <a:pt x="33700" y="19200"/>
                  </a:lnTo>
                  <a:lnTo>
                    <a:pt x="26771" y="23100"/>
                  </a:lnTo>
                  <a:lnTo>
                    <a:pt x="21102" y="27000"/>
                  </a:lnTo>
                  <a:lnTo>
                    <a:pt x="15748" y="31300"/>
                  </a:lnTo>
                  <a:lnTo>
                    <a:pt x="11338" y="35700"/>
                  </a:lnTo>
                  <a:lnTo>
                    <a:pt x="7244" y="40300"/>
                  </a:lnTo>
                  <a:lnTo>
                    <a:pt x="4094" y="45100"/>
                  </a:lnTo>
                  <a:lnTo>
                    <a:pt x="1889" y="50000"/>
                  </a:lnTo>
                  <a:lnTo>
                    <a:pt x="314" y="54900"/>
                  </a:lnTo>
                  <a:lnTo>
                    <a:pt x="0" y="60100"/>
                  </a:lnTo>
                  <a:lnTo>
                    <a:pt x="314" y="65200"/>
                  </a:lnTo>
                  <a:lnTo>
                    <a:pt x="1889" y="70200"/>
                  </a:lnTo>
                  <a:lnTo>
                    <a:pt x="4094" y="75000"/>
                  </a:lnTo>
                  <a:lnTo>
                    <a:pt x="7244" y="79700"/>
                  </a:lnTo>
                  <a:lnTo>
                    <a:pt x="10708" y="84300"/>
                  </a:lnTo>
                  <a:lnTo>
                    <a:pt x="15748" y="88700"/>
                  </a:lnTo>
                  <a:lnTo>
                    <a:pt x="21102" y="92900"/>
                  </a:lnTo>
                  <a:lnTo>
                    <a:pt x="26771" y="96900"/>
                  </a:lnTo>
                  <a:lnTo>
                    <a:pt x="33700" y="100800"/>
                  </a:lnTo>
                  <a:lnTo>
                    <a:pt x="40944" y="104300"/>
                  </a:lnTo>
                  <a:lnTo>
                    <a:pt x="48818" y="107600"/>
                  </a:lnTo>
                  <a:lnTo>
                    <a:pt x="57322" y="110700"/>
                  </a:lnTo>
                  <a:lnTo>
                    <a:pt x="66456" y="113400"/>
                  </a:lnTo>
                  <a:lnTo>
                    <a:pt x="75905" y="116000"/>
                  </a:lnTo>
                  <a:lnTo>
                    <a:pt x="85669" y="118100"/>
                  </a:lnTo>
                  <a:lnTo>
                    <a:pt x="90708" y="119100"/>
                  </a:lnTo>
                  <a:lnTo>
                    <a:pt x="96062" y="120000"/>
                  </a:lnTo>
                  <a:lnTo>
                    <a:pt x="119370" y="108000"/>
                  </a:lnTo>
                  <a:lnTo>
                    <a:pt x="111181" y="106700"/>
                  </a:lnTo>
                  <a:lnTo>
                    <a:pt x="103622" y="105200"/>
                  </a:lnTo>
                  <a:lnTo>
                    <a:pt x="96377" y="103300"/>
                  </a:lnTo>
                  <a:lnTo>
                    <a:pt x="89133" y="101200"/>
                  </a:lnTo>
                  <a:lnTo>
                    <a:pt x="82834" y="98800"/>
                  </a:lnTo>
                  <a:lnTo>
                    <a:pt x="76535" y="96100"/>
                  </a:lnTo>
                  <a:lnTo>
                    <a:pt x="70866" y="93200"/>
                  </a:lnTo>
                  <a:lnTo>
                    <a:pt x="65511" y="90200"/>
                  </a:lnTo>
                  <a:lnTo>
                    <a:pt x="61102" y="87000"/>
                  </a:lnTo>
                  <a:lnTo>
                    <a:pt x="56377" y="83500"/>
                  </a:lnTo>
                  <a:lnTo>
                    <a:pt x="52913" y="79800"/>
                  </a:lnTo>
                  <a:lnTo>
                    <a:pt x="49763" y="76100"/>
                  </a:lnTo>
                  <a:lnTo>
                    <a:pt x="46929" y="72300"/>
                  </a:lnTo>
                  <a:lnTo>
                    <a:pt x="45354" y="68300"/>
                  </a:lnTo>
                  <a:lnTo>
                    <a:pt x="44409" y="64200"/>
                  </a:lnTo>
                  <a:lnTo>
                    <a:pt x="43779" y="60100"/>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732" name="Shape 732"/>
            <p:cNvSpPr/>
            <p:nvPr/>
          </p:nvSpPr>
          <p:spPr>
            <a:xfrm>
              <a:off x="1223633" y="3759421"/>
              <a:ext cx="128700" cy="387300"/>
            </a:xfrm>
            <a:custGeom>
              <a:pathLst>
                <a:path extrusionOk="0" h="120000" w="120000">
                  <a:moveTo>
                    <a:pt x="83305" y="0"/>
                  </a:moveTo>
                  <a:lnTo>
                    <a:pt x="83305" y="0"/>
                  </a:lnTo>
                  <a:lnTo>
                    <a:pt x="73884" y="2288"/>
                  </a:lnTo>
                  <a:lnTo>
                    <a:pt x="65454" y="5068"/>
                  </a:lnTo>
                  <a:lnTo>
                    <a:pt x="57024" y="7847"/>
                  </a:lnTo>
                  <a:lnTo>
                    <a:pt x="49090" y="11117"/>
                  </a:lnTo>
                  <a:lnTo>
                    <a:pt x="42148" y="14386"/>
                  </a:lnTo>
                  <a:lnTo>
                    <a:pt x="35206" y="17983"/>
                  </a:lnTo>
                  <a:lnTo>
                    <a:pt x="28760" y="21416"/>
                  </a:lnTo>
                  <a:lnTo>
                    <a:pt x="23305" y="25340"/>
                  </a:lnTo>
                  <a:lnTo>
                    <a:pt x="17355" y="29264"/>
                  </a:lnTo>
                  <a:lnTo>
                    <a:pt x="13388" y="33351"/>
                  </a:lnTo>
                  <a:lnTo>
                    <a:pt x="8925" y="37438"/>
                  </a:lnTo>
                  <a:lnTo>
                    <a:pt x="5950" y="41852"/>
                  </a:lnTo>
                  <a:lnTo>
                    <a:pt x="3471" y="46267"/>
                  </a:lnTo>
                  <a:lnTo>
                    <a:pt x="1487" y="51008"/>
                  </a:lnTo>
                  <a:lnTo>
                    <a:pt x="495" y="55585"/>
                  </a:lnTo>
                  <a:lnTo>
                    <a:pt x="0" y="60326"/>
                  </a:lnTo>
                  <a:lnTo>
                    <a:pt x="495" y="64904"/>
                  </a:lnTo>
                  <a:lnTo>
                    <a:pt x="1487" y="69645"/>
                  </a:lnTo>
                  <a:lnTo>
                    <a:pt x="3471" y="74059"/>
                  </a:lnTo>
                  <a:lnTo>
                    <a:pt x="5454" y="78474"/>
                  </a:lnTo>
                  <a:lnTo>
                    <a:pt x="8925" y="82561"/>
                  </a:lnTo>
                  <a:lnTo>
                    <a:pt x="12396" y="86811"/>
                  </a:lnTo>
                  <a:lnTo>
                    <a:pt x="17355" y="90899"/>
                  </a:lnTo>
                  <a:lnTo>
                    <a:pt x="22314" y="94659"/>
                  </a:lnTo>
                  <a:lnTo>
                    <a:pt x="28264" y="98583"/>
                  </a:lnTo>
                  <a:lnTo>
                    <a:pt x="33719" y="102179"/>
                  </a:lnTo>
                  <a:lnTo>
                    <a:pt x="40661" y="105613"/>
                  </a:lnTo>
                  <a:lnTo>
                    <a:pt x="47603" y="108882"/>
                  </a:lnTo>
                  <a:lnTo>
                    <a:pt x="55537" y="111989"/>
                  </a:lnTo>
                  <a:lnTo>
                    <a:pt x="63966" y="114931"/>
                  </a:lnTo>
                  <a:lnTo>
                    <a:pt x="72396" y="117547"/>
                  </a:lnTo>
                  <a:lnTo>
                    <a:pt x="80826" y="120000"/>
                  </a:lnTo>
                  <a:lnTo>
                    <a:pt x="117520" y="100708"/>
                  </a:lnTo>
                  <a:lnTo>
                    <a:pt x="112066" y="99073"/>
                  </a:lnTo>
                  <a:lnTo>
                    <a:pt x="107107" y="97275"/>
                  </a:lnTo>
                  <a:lnTo>
                    <a:pt x="102148" y="95149"/>
                  </a:lnTo>
                  <a:lnTo>
                    <a:pt x="98181" y="93024"/>
                  </a:lnTo>
                  <a:lnTo>
                    <a:pt x="89256" y="88446"/>
                  </a:lnTo>
                  <a:lnTo>
                    <a:pt x="82314" y="83215"/>
                  </a:lnTo>
                  <a:lnTo>
                    <a:pt x="76859" y="77983"/>
                  </a:lnTo>
                  <a:lnTo>
                    <a:pt x="72396" y="72425"/>
                  </a:lnTo>
                  <a:lnTo>
                    <a:pt x="70909" y="69318"/>
                  </a:lnTo>
                  <a:lnTo>
                    <a:pt x="70413" y="66376"/>
                  </a:lnTo>
                  <a:lnTo>
                    <a:pt x="69917" y="63269"/>
                  </a:lnTo>
                  <a:lnTo>
                    <a:pt x="69917" y="60326"/>
                  </a:lnTo>
                  <a:lnTo>
                    <a:pt x="69917" y="57057"/>
                  </a:lnTo>
                  <a:lnTo>
                    <a:pt x="70413" y="53950"/>
                  </a:lnTo>
                  <a:lnTo>
                    <a:pt x="70909" y="51008"/>
                  </a:lnTo>
                  <a:lnTo>
                    <a:pt x="73388" y="47901"/>
                  </a:lnTo>
                  <a:lnTo>
                    <a:pt x="75371" y="44959"/>
                  </a:lnTo>
                  <a:lnTo>
                    <a:pt x="77355" y="42179"/>
                  </a:lnTo>
                  <a:lnTo>
                    <a:pt x="80330" y="39400"/>
                  </a:lnTo>
                  <a:lnTo>
                    <a:pt x="83305" y="36457"/>
                  </a:lnTo>
                  <a:lnTo>
                    <a:pt x="86776" y="34005"/>
                  </a:lnTo>
                  <a:lnTo>
                    <a:pt x="90743" y="31389"/>
                  </a:lnTo>
                  <a:lnTo>
                    <a:pt x="95206" y="29100"/>
                  </a:lnTo>
                  <a:lnTo>
                    <a:pt x="99173" y="26811"/>
                  </a:lnTo>
                  <a:lnTo>
                    <a:pt x="104132" y="24686"/>
                  </a:lnTo>
                  <a:lnTo>
                    <a:pt x="109090" y="22561"/>
                  </a:lnTo>
                  <a:lnTo>
                    <a:pt x="115041" y="20762"/>
                  </a:lnTo>
                  <a:lnTo>
                    <a:pt x="120000" y="18801"/>
                  </a:lnTo>
                  <a:lnTo>
                    <a:pt x="83305" y="0"/>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733" name="Shape 733"/>
            <p:cNvSpPr/>
            <p:nvPr/>
          </p:nvSpPr>
          <p:spPr>
            <a:xfrm>
              <a:off x="1426833" y="3922935"/>
              <a:ext cx="385799" cy="698400"/>
            </a:xfrm>
            <a:custGeom>
              <a:pathLst>
                <a:path extrusionOk="0" h="120000" w="120000">
                  <a:moveTo>
                    <a:pt x="0" y="16169"/>
                  </a:moveTo>
                  <a:lnTo>
                    <a:pt x="45596" y="16169"/>
                  </a:lnTo>
                  <a:lnTo>
                    <a:pt x="45596" y="53777"/>
                  </a:lnTo>
                  <a:lnTo>
                    <a:pt x="20246" y="53777"/>
                  </a:lnTo>
                  <a:lnTo>
                    <a:pt x="20246" y="120000"/>
                  </a:lnTo>
                  <a:lnTo>
                    <a:pt x="99917" y="120000"/>
                  </a:lnTo>
                  <a:lnTo>
                    <a:pt x="99917" y="53777"/>
                  </a:lnTo>
                  <a:lnTo>
                    <a:pt x="74732" y="53777"/>
                  </a:lnTo>
                  <a:lnTo>
                    <a:pt x="74732" y="16169"/>
                  </a:lnTo>
                  <a:lnTo>
                    <a:pt x="120000" y="16169"/>
                  </a:lnTo>
                  <a:lnTo>
                    <a:pt x="120000" y="0"/>
                  </a:lnTo>
                  <a:lnTo>
                    <a:pt x="0" y="0"/>
                  </a:lnTo>
                  <a:lnTo>
                    <a:pt x="0" y="16169"/>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grpSp>
      <p:grpSp>
        <p:nvGrpSpPr>
          <p:cNvPr id="734" name="Shape 734"/>
          <p:cNvGrpSpPr/>
          <p:nvPr/>
        </p:nvGrpSpPr>
        <p:grpSpPr>
          <a:xfrm>
            <a:off x="448013" y="2761567"/>
            <a:ext cx="219777" cy="200568"/>
            <a:chOff x="1169658" y="1870297"/>
            <a:chExt cx="901836" cy="1043000"/>
          </a:xfrm>
        </p:grpSpPr>
        <p:sp>
          <p:nvSpPr>
            <p:cNvPr id="735" name="Shape 735"/>
            <p:cNvSpPr/>
            <p:nvPr/>
          </p:nvSpPr>
          <p:spPr>
            <a:xfrm>
              <a:off x="1534783" y="2100484"/>
              <a:ext cx="180899" cy="179400"/>
            </a:xfrm>
            <a:custGeom>
              <a:pathLst>
                <a:path extrusionOk="0" h="120000" w="120000">
                  <a:moveTo>
                    <a:pt x="120000" y="59824"/>
                  </a:moveTo>
                  <a:lnTo>
                    <a:pt x="120000" y="59824"/>
                  </a:lnTo>
                  <a:lnTo>
                    <a:pt x="119298" y="66158"/>
                  </a:lnTo>
                  <a:lnTo>
                    <a:pt x="118245" y="72140"/>
                  </a:lnTo>
                  <a:lnTo>
                    <a:pt x="116842" y="77419"/>
                  </a:lnTo>
                  <a:lnTo>
                    <a:pt x="114736" y="83049"/>
                  </a:lnTo>
                  <a:lnTo>
                    <a:pt x="112280" y="88680"/>
                  </a:lnTo>
                  <a:lnTo>
                    <a:pt x="109473" y="93607"/>
                  </a:lnTo>
                  <a:lnTo>
                    <a:pt x="105964" y="98181"/>
                  </a:lnTo>
                  <a:lnTo>
                    <a:pt x="102456" y="102404"/>
                  </a:lnTo>
                  <a:lnTo>
                    <a:pt x="97894" y="105923"/>
                  </a:lnTo>
                  <a:lnTo>
                    <a:pt x="93333" y="109442"/>
                  </a:lnTo>
                  <a:lnTo>
                    <a:pt x="88421" y="112609"/>
                  </a:lnTo>
                  <a:lnTo>
                    <a:pt x="82807" y="115073"/>
                  </a:lnTo>
                  <a:lnTo>
                    <a:pt x="77543" y="117184"/>
                  </a:lnTo>
                  <a:lnTo>
                    <a:pt x="71929" y="118592"/>
                  </a:lnTo>
                  <a:lnTo>
                    <a:pt x="65964" y="119648"/>
                  </a:lnTo>
                  <a:lnTo>
                    <a:pt x="60000" y="119999"/>
                  </a:lnTo>
                  <a:lnTo>
                    <a:pt x="53333" y="119648"/>
                  </a:lnTo>
                  <a:lnTo>
                    <a:pt x="47368" y="118592"/>
                  </a:lnTo>
                  <a:lnTo>
                    <a:pt x="42105" y="117184"/>
                  </a:lnTo>
                  <a:lnTo>
                    <a:pt x="36491" y="115073"/>
                  </a:lnTo>
                  <a:lnTo>
                    <a:pt x="30877" y="112609"/>
                  </a:lnTo>
                  <a:lnTo>
                    <a:pt x="26315" y="109442"/>
                  </a:lnTo>
                  <a:lnTo>
                    <a:pt x="21403" y="105923"/>
                  </a:lnTo>
                  <a:lnTo>
                    <a:pt x="17543" y="102404"/>
                  </a:lnTo>
                  <a:lnTo>
                    <a:pt x="13333" y="98181"/>
                  </a:lnTo>
                  <a:lnTo>
                    <a:pt x="9824" y="93607"/>
                  </a:lnTo>
                  <a:lnTo>
                    <a:pt x="7017" y="88680"/>
                  </a:lnTo>
                  <a:lnTo>
                    <a:pt x="4561" y="83049"/>
                  </a:lnTo>
                  <a:lnTo>
                    <a:pt x="2456" y="77419"/>
                  </a:lnTo>
                  <a:lnTo>
                    <a:pt x="1052" y="72140"/>
                  </a:lnTo>
                  <a:lnTo>
                    <a:pt x="0" y="66158"/>
                  </a:lnTo>
                  <a:lnTo>
                    <a:pt x="0" y="59824"/>
                  </a:lnTo>
                  <a:lnTo>
                    <a:pt x="0" y="53489"/>
                  </a:lnTo>
                  <a:lnTo>
                    <a:pt x="1052" y="47859"/>
                  </a:lnTo>
                  <a:lnTo>
                    <a:pt x="2456" y="41876"/>
                  </a:lnTo>
                  <a:lnTo>
                    <a:pt x="4561" y="36598"/>
                  </a:lnTo>
                  <a:lnTo>
                    <a:pt x="7017" y="30967"/>
                  </a:lnTo>
                  <a:lnTo>
                    <a:pt x="9824" y="26392"/>
                  </a:lnTo>
                  <a:lnTo>
                    <a:pt x="13333" y="21466"/>
                  </a:lnTo>
                  <a:lnTo>
                    <a:pt x="17543" y="17243"/>
                  </a:lnTo>
                  <a:lnTo>
                    <a:pt x="21403" y="13372"/>
                  </a:lnTo>
                  <a:lnTo>
                    <a:pt x="26315" y="9853"/>
                  </a:lnTo>
                  <a:lnTo>
                    <a:pt x="30877" y="7038"/>
                  </a:lnTo>
                  <a:lnTo>
                    <a:pt x="36491" y="4222"/>
                  </a:lnTo>
                  <a:lnTo>
                    <a:pt x="42105" y="2463"/>
                  </a:lnTo>
                  <a:lnTo>
                    <a:pt x="47368" y="703"/>
                  </a:lnTo>
                  <a:lnTo>
                    <a:pt x="53333" y="0"/>
                  </a:lnTo>
                  <a:lnTo>
                    <a:pt x="60000" y="0"/>
                  </a:lnTo>
                  <a:lnTo>
                    <a:pt x="65964" y="0"/>
                  </a:lnTo>
                  <a:lnTo>
                    <a:pt x="71929" y="703"/>
                  </a:lnTo>
                  <a:lnTo>
                    <a:pt x="77543" y="2463"/>
                  </a:lnTo>
                  <a:lnTo>
                    <a:pt x="82807" y="4222"/>
                  </a:lnTo>
                  <a:lnTo>
                    <a:pt x="88421" y="7038"/>
                  </a:lnTo>
                  <a:lnTo>
                    <a:pt x="93333" y="9853"/>
                  </a:lnTo>
                  <a:lnTo>
                    <a:pt x="97894" y="13372"/>
                  </a:lnTo>
                  <a:lnTo>
                    <a:pt x="102456" y="17243"/>
                  </a:lnTo>
                  <a:lnTo>
                    <a:pt x="105964" y="21466"/>
                  </a:lnTo>
                  <a:lnTo>
                    <a:pt x="109473" y="26392"/>
                  </a:lnTo>
                  <a:lnTo>
                    <a:pt x="112280" y="30967"/>
                  </a:lnTo>
                  <a:lnTo>
                    <a:pt x="114736" y="36598"/>
                  </a:lnTo>
                  <a:lnTo>
                    <a:pt x="116842" y="41876"/>
                  </a:lnTo>
                  <a:lnTo>
                    <a:pt x="118245" y="47859"/>
                  </a:lnTo>
                  <a:lnTo>
                    <a:pt x="119298" y="53489"/>
                  </a:lnTo>
                  <a:lnTo>
                    <a:pt x="120000" y="59824"/>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736" name="Shape 736"/>
            <p:cNvSpPr/>
            <p:nvPr/>
          </p:nvSpPr>
          <p:spPr>
            <a:xfrm>
              <a:off x="1410958" y="2036984"/>
              <a:ext cx="109500" cy="312600"/>
            </a:xfrm>
            <a:custGeom>
              <a:pathLst>
                <a:path extrusionOk="0" h="120000" w="120000">
                  <a:moveTo>
                    <a:pt x="67751" y="120000"/>
                  </a:moveTo>
                  <a:lnTo>
                    <a:pt x="119999" y="101288"/>
                  </a:lnTo>
                  <a:lnTo>
                    <a:pt x="108516" y="96610"/>
                  </a:lnTo>
                  <a:lnTo>
                    <a:pt x="97607" y="91728"/>
                  </a:lnTo>
                  <a:lnTo>
                    <a:pt x="88995" y="86440"/>
                  </a:lnTo>
                  <a:lnTo>
                    <a:pt x="81531" y="81152"/>
                  </a:lnTo>
                  <a:lnTo>
                    <a:pt x="76363" y="75661"/>
                  </a:lnTo>
                  <a:lnTo>
                    <a:pt x="72344" y="70169"/>
                  </a:lnTo>
                  <a:lnTo>
                    <a:pt x="70047" y="64474"/>
                  </a:lnTo>
                  <a:lnTo>
                    <a:pt x="69473" y="58983"/>
                  </a:lnTo>
                  <a:lnTo>
                    <a:pt x="70047" y="53084"/>
                  </a:lnTo>
                  <a:lnTo>
                    <a:pt x="72344" y="47593"/>
                  </a:lnTo>
                  <a:lnTo>
                    <a:pt x="76363" y="42508"/>
                  </a:lnTo>
                  <a:lnTo>
                    <a:pt x="81531" y="37016"/>
                  </a:lnTo>
                  <a:lnTo>
                    <a:pt x="88995" y="31932"/>
                  </a:lnTo>
                  <a:lnTo>
                    <a:pt x="97607" y="27050"/>
                  </a:lnTo>
                  <a:lnTo>
                    <a:pt x="108516" y="22779"/>
                  </a:lnTo>
                  <a:lnTo>
                    <a:pt x="119999" y="18508"/>
                  </a:lnTo>
                  <a:lnTo>
                    <a:pt x="67751" y="0"/>
                  </a:lnTo>
                  <a:lnTo>
                    <a:pt x="59712" y="2847"/>
                  </a:lnTo>
                  <a:lnTo>
                    <a:pt x="51100" y="5898"/>
                  </a:lnTo>
                  <a:lnTo>
                    <a:pt x="44210" y="9355"/>
                  </a:lnTo>
                  <a:lnTo>
                    <a:pt x="37320" y="13016"/>
                  </a:lnTo>
                  <a:lnTo>
                    <a:pt x="31578" y="16474"/>
                  </a:lnTo>
                  <a:lnTo>
                    <a:pt x="25837" y="20135"/>
                  </a:lnTo>
                  <a:lnTo>
                    <a:pt x="21244" y="23593"/>
                  </a:lnTo>
                  <a:lnTo>
                    <a:pt x="16076" y="27661"/>
                  </a:lnTo>
                  <a:lnTo>
                    <a:pt x="12057" y="31525"/>
                  </a:lnTo>
                  <a:lnTo>
                    <a:pt x="8612" y="35593"/>
                  </a:lnTo>
                  <a:lnTo>
                    <a:pt x="6315" y="39457"/>
                  </a:lnTo>
                  <a:lnTo>
                    <a:pt x="4019" y="43525"/>
                  </a:lnTo>
                  <a:lnTo>
                    <a:pt x="1722" y="47593"/>
                  </a:lnTo>
                  <a:lnTo>
                    <a:pt x="574" y="51661"/>
                  </a:lnTo>
                  <a:lnTo>
                    <a:pt x="0" y="55728"/>
                  </a:lnTo>
                  <a:lnTo>
                    <a:pt x="0" y="59796"/>
                  </a:lnTo>
                  <a:lnTo>
                    <a:pt x="0" y="64067"/>
                  </a:lnTo>
                  <a:lnTo>
                    <a:pt x="574" y="68135"/>
                  </a:lnTo>
                  <a:lnTo>
                    <a:pt x="1722" y="72203"/>
                  </a:lnTo>
                  <a:lnTo>
                    <a:pt x="4019" y="76271"/>
                  </a:lnTo>
                  <a:lnTo>
                    <a:pt x="6315" y="80338"/>
                  </a:lnTo>
                  <a:lnTo>
                    <a:pt x="8612" y="84406"/>
                  </a:lnTo>
                  <a:lnTo>
                    <a:pt x="12057" y="88474"/>
                  </a:lnTo>
                  <a:lnTo>
                    <a:pt x="16076" y="92338"/>
                  </a:lnTo>
                  <a:lnTo>
                    <a:pt x="21244" y="96000"/>
                  </a:lnTo>
                  <a:lnTo>
                    <a:pt x="25837" y="99864"/>
                  </a:lnTo>
                  <a:lnTo>
                    <a:pt x="31578" y="103525"/>
                  </a:lnTo>
                  <a:lnTo>
                    <a:pt x="37320" y="106983"/>
                  </a:lnTo>
                  <a:lnTo>
                    <a:pt x="44210" y="110440"/>
                  </a:lnTo>
                  <a:lnTo>
                    <a:pt x="51100" y="113694"/>
                  </a:lnTo>
                  <a:lnTo>
                    <a:pt x="59712" y="116745"/>
                  </a:lnTo>
                  <a:lnTo>
                    <a:pt x="67751" y="120000"/>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737" name="Shape 737"/>
            <p:cNvSpPr/>
            <p:nvPr/>
          </p:nvSpPr>
          <p:spPr>
            <a:xfrm>
              <a:off x="1291895" y="1954434"/>
              <a:ext cx="146100" cy="479400"/>
            </a:xfrm>
            <a:custGeom>
              <a:pathLst>
                <a:path extrusionOk="0" h="120000" w="120000">
                  <a:moveTo>
                    <a:pt x="51490" y="59072"/>
                  </a:moveTo>
                  <a:lnTo>
                    <a:pt x="51490" y="59072"/>
                  </a:lnTo>
                  <a:lnTo>
                    <a:pt x="51490" y="55496"/>
                  </a:lnTo>
                  <a:lnTo>
                    <a:pt x="52363" y="51920"/>
                  </a:lnTo>
                  <a:lnTo>
                    <a:pt x="54109" y="48609"/>
                  </a:lnTo>
                  <a:lnTo>
                    <a:pt x="55854" y="45430"/>
                  </a:lnTo>
                  <a:lnTo>
                    <a:pt x="58036" y="42119"/>
                  </a:lnTo>
                  <a:lnTo>
                    <a:pt x="61090" y="38940"/>
                  </a:lnTo>
                  <a:lnTo>
                    <a:pt x="64581" y="35761"/>
                  </a:lnTo>
                  <a:lnTo>
                    <a:pt x="68509" y="32715"/>
                  </a:lnTo>
                  <a:lnTo>
                    <a:pt x="73309" y="29668"/>
                  </a:lnTo>
                  <a:lnTo>
                    <a:pt x="78545" y="26887"/>
                  </a:lnTo>
                  <a:lnTo>
                    <a:pt x="83781" y="23841"/>
                  </a:lnTo>
                  <a:lnTo>
                    <a:pt x="90327" y="21059"/>
                  </a:lnTo>
                  <a:lnTo>
                    <a:pt x="96872" y="18410"/>
                  </a:lnTo>
                  <a:lnTo>
                    <a:pt x="103854" y="15629"/>
                  </a:lnTo>
                  <a:lnTo>
                    <a:pt x="111709" y="12980"/>
                  </a:lnTo>
                  <a:lnTo>
                    <a:pt x="120000" y="10331"/>
                  </a:lnTo>
                  <a:lnTo>
                    <a:pt x="80290" y="0"/>
                  </a:lnTo>
                  <a:lnTo>
                    <a:pt x="70690" y="2913"/>
                  </a:lnTo>
                  <a:lnTo>
                    <a:pt x="61527" y="5960"/>
                  </a:lnTo>
                  <a:lnTo>
                    <a:pt x="53672" y="9139"/>
                  </a:lnTo>
                  <a:lnTo>
                    <a:pt x="46254" y="12582"/>
                  </a:lnTo>
                  <a:lnTo>
                    <a:pt x="38400" y="16026"/>
                  </a:lnTo>
                  <a:lnTo>
                    <a:pt x="31854" y="19602"/>
                  </a:lnTo>
                  <a:lnTo>
                    <a:pt x="26181" y="23178"/>
                  </a:lnTo>
                  <a:lnTo>
                    <a:pt x="20509" y="26887"/>
                  </a:lnTo>
                  <a:lnTo>
                    <a:pt x="15709" y="30728"/>
                  </a:lnTo>
                  <a:lnTo>
                    <a:pt x="11781" y="34569"/>
                  </a:lnTo>
                  <a:lnTo>
                    <a:pt x="8290" y="38410"/>
                  </a:lnTo>
                  <a:lnTo>
                    <a:pt x="5236" y="42516"/>
                  </a:lnTo>
                  <a:lnTo>
                    <a:pt x="2618" y="46490"/>
                  </a:lnTo>
                  <a:lnTo>
                    <a:pt x="1309" y="50596"/>
                  </a:lnTo>
                  <a:lnTo>
                    <a:pt x="0" y="54834"/>
                  </a:lnTo>
                  <a:lnTo>
                    <a:pt x="0" y="59072"/>
                  </a:lnTo>
                  <a:lnTo>
                    <a:pt x="0" y="63311"/>
                  </a:lnTo>
                  <a:lnTo>
                    <a:pt x="1309" y="67549"/>
                  </a:lnTo>
                  <a:lnTo>
                    <a:pt x="2618" y="71788"/>
                  </a:lnTo>
                  <a:lnTo>
                    <a:pt x="5236" y="75894"/>
                  </a:lnTo>
                  <a:lnTo>
                    <a:pt x="8290" y="79999"/>
                  </a:lnTo>
                  <a:lnTo>
                    <a:pt x="11781" y="84238"/>
                  </a:lnTo>
                  <a:lnTo>
                    <a:pt x="15709" y="88211"/>
                  </a:lnTo>
                  <a:lnTo>
                    <a:pt x="20509" y="92052"/>
                  </a:lnTo>
                  <a:lnTo>
                    <a:pt x="26181" y="96026"/>
                  </a:lnTo>
                  <a:lnTo>
                    <a:pt x="31854" y="99867"/>
                  </a:lnTo>
                  <a:lnTo>
                    <a:pt x="38400" y="103443"/>
                  </a:lnTo>
                  <a:lnTo>
                    <a:pt x="46254" y="107019"/>
                  </a:lnTo>
                  <a:lnTo>
                    <a:pt x="53672" y="110463"/>
                  </a:lnTo>
                  <a:lnTo>
                    <a:pt x="61527" y="113774"/>
                  </a:lnTo>
                  <a:lnTo>
                    <a:pt x="70690" y="116953"/>
                  </a:lnTo>
                  <a:lnTo>
                    <a:pt x="80290" y="119999"/>
                  </a:lnTo>
                  <a:lnTo>
                    <a:pt x="120000" y="107814"/>
                  </a:lnTo>
                  <a:lnTo>
                    <a:pt x="113018" y="105562"/>
                  </a:lnTo>
                  <a:lnTo>
                    <a:pt x="105600" y="103046"/>
                  </a:lnTo>
                  <a:lnTo>
                    <a:pt x="99054" y="100397"/>
                  </a:lnTo>
                  <a:lnTo>
                    <a:pt x="92509" y="97748"/>
                  </a:lnTo>
                  <a:lnTo>
                    <a:pt x="86400" y="94966"/>
                  </a:lnTo>
                  <a:lnTo>
                    <a:pt x="80727" y="92052"/>
                  </a:lnTo>
                  <a:lnTo>
                    <a:pt x="75927" y="89139"/>
                  </a:lnTo>
                  <a:lnTo>
                    <a:pt x="70690" y="86092"/>
                  </a:lnTo>
                  <a:lnTo>
                    <a:pt x="66327" y="82913"/>
                  </a:lnTo>
                  <a:lnTo>
                    <a:pt x="62836" y="79735"/>
                  </a:lnTo>
                  <a:lnTo>
                    <a:pt x="58909" y="76423"/>
                  </a:lnTo>
                  <a:lnTo>
                    <a:pt x="56727" y="73112"/>
                  </a:lnTo>
                  <a:lnTo>
                    <a:pt x="54109" y="69668"/>
                  </a:lnTo>
                  <a:lnTo>
                    <a:pt x="52800" y="66092"/>
                  </a:lnTo>
                  <a:lnTo>
                    <a:pt x="51490" y="62649"/>
                  </a:lnTo>
                  <a:lnTo>
                    <a:pt x="51490" y="59072"/>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738" name="Shape 738"/>
            <p:cNvSpPr/>
            <p:nvPr/>
          </p:nvSpPr>
          <p:spPr>
            <a:xfrm>
              <a:off x="1169658" y="1870297"/>
              <a:ext cx="184200" cy="646200"/>
            </a:xfrm>
            <a:custGeom>
              <a:pathLst>
                <a:path extrusionOk="0" h="120000" w="120000">
                  <a:moveTo>
                    <a:pt x="120000" y="9034"/>
                  </a:moveTo>
                  <a:lnTo>
                    <a:pt x="88275" y="0"/>
                  </a:lnTo>
                  <a:lnTo>
                    <a:pt x="77241" y="3142"/>
                  </a:lnTo>
                  <a:lnTo>
                    <a:pt x="67586" y="6481"/>
                  </a:lnTo>
                  <a:lnTo>
                    <a:pt x="58275" y="9918"/>
                  </a:lnTo>
                  <a:lnTo>
                    <a:pt x="49310" y="13355"/>
                  </a:lnTo>
                  <a:lnTo>
                    <a:pt x="41724" y="16988"/>
                  </a:lnTo>
                  <a:lnTo>
                    <a:pt x="34137" y="20621"/>
                  </a:lnTo>
                  <a:lnTo>
                    <a:pt x="27931" y="24451"/>
                  </a:lnTo>
                  <a:lnTo>
                    <a:pt x="22068" y="28183"/>
                  </a:lnTo>
                  <a:lnTo>
                    <a:pt x="16896" y="31914"/>
                  </a:lnTo>
                  <a:lnTo>
                    <a:pt x="12068" y="35842"/>
                  </a:lnTo>
                  <a:lnTo>
                    <a:pt x="8620" y="39770"/>
                  </a:lnTo>
                  <a:lnTo>
                    <a:pt x="5172" y="43797"/>
                  </a:lnTo>
                  <a:lnTo>
                    <a:pt x="2758" y="47921"/>
                  </a:lnTo>
                  <a:lnTo>
                    <a:pt x="1379" y="51849"/>
                  </a:lnTo>
                  <a:lnTo>
                    <a:pt x="344" y="55875"/>
                  </a:lnTo>
                  <a:lnTo>
                    <a:pt x="0" y="59901"/>
                  </a:lnTo>
                  <a:lnTo>
                    <a:pt x="344" y="63927"/>
                  </a:lnTo>
                  <a:lnTo>
                    <a:pt x="1379" y="68052"/>
                  </a:lnTo>
                  <a:lnTo>
                    <a:pt x="2758" y="72078"/>
                  </a:lnTo>
                  <a:lnTo>
                    <a:pt x="5172" y="76104"/>
                  </a:lnTo>
                  <a:lnTo>
                    <a:pt x="8620" y="80032"/>
                  </a:lnTo>
                  <a:lnTo>
                    <a:pt x="12068" y="83960"/>
                  </a:lnTo>
                  <a:lnTo>
                    <a:pt x="16896" y="87888"/>
                  </a:lnTo>
                  <a:lnTo>
                    <a:pt x="22068" y="91816"/>
                  </a:lnTo>
                  <a:lnTo>
                    <a:pt x="27931" y="95548"/>
                  </a:lnTo>
                  <a:lnTo>
                    <a:pt x="34137" y="99279"/>
                  </a:lnTo>
                  <a:lnTo>
                    <a:pt x="41724" y="102913"/>
                  </a:lnTo>
                  <a:lnTo>
                    <a:pt x="49310" y="106546"/>
                  </a:lnTo>
                  <a:lnTo>
                    <a:pt x="58275" y="110081"/>
                  </a:lnTo>
                  <a:lnTo>
                    <a:pt x="67586" y="113420"/>
                  </a:lnTo>
                  <a:lnTo>
                    <a:pt x="77241" y="116759"/>
                  </a:lnTo>
                  <a:lnTo>
                    <a:pt x="88275" y="120000"/>
                  </a:lnTo>
                  <a:lnTo>
                    <a:pt x="120000" y="110965"/>
                  </a:lnTo>
                  <a:lnTo>
                    <a:pt x="111379" y="108314"/>
                  </a:lnTo>
                  <a:lnTo>
                    <a:pt x="103448" y="105368"/>
                  </a:lnTo>
                  <a:lnTo>
                    <a:pt x="95517" y="102520"/>
                  </a:lnTo>
                  <a:lnTo>
                    <a:pt x="88620" y="99574"/>
                  </a:lnTo>
                  <a:lnTo>
                    <a:pt x="82413" y="96530"/>
                  </a:lnTo>
                  <a:lnTo>
                    <a:pt x="76551" y="93486"/>
                  </a:lnTo>
                  <a:lnTo>
                    <a:pt x="71034" y="90245"/>
                  </a:lnTo>
                  <a:lnTo>
                    <a:pt x="66551" y="87004"/>
                  </a:lnTo>
                  <a:lnTo>
                    <a:pt x="62068" y="83666"/>
                  </a:lnTo>
                  <a:lnTo>
                    <a:pt x="58620" y="80425"/>
                  </a:lnTo>
                  <a:lnTo>
                    <a:pt x="55172" y="77086"/>
                  </a:lnTo>
                  <a:lnTo>
                    <a:pt x="52758" y="73649"/>
                  </a:lnTo>
                  <a:lnTo>
                    <a:pt x="51034" y="70212"/>
                  </a:lnTo>
                  <a:lnTo>
                    <a:pt x="50000" y="66873"/>
                  </a:lnTo>
                  <a:lnTo>
                    <a:pt x="48965" y="63436"/>
                  </a:lnTo>
                  <a:lnTo>
                    <a:pt x="48620" y="59901"/>
                  </a:lnTo>
                  <a:lnTo>
                    <a:pt x="48965" y="56563"/>
                  </a:lnTo>
                  <a:lnTo>
                    <a:pt x="50000" y="53027"/>
                  </a:lnTo>
                  <a:lnTo>
                    <a:pt x="51034" y="49689"/>
                  </a:lnTo>
                  <a:lnTo>
                    <a:pt x="52758" y="46252"/>
                  </a:lnTo>
                  <a:lnTo>
                    <a:pt x="55172" y="42815"/>
                  </a:lnTo>
                  <a:lnTo>
                    <a:pt x="58620" y="39476"/>
                  </a:lnTo>
                  <a:lnTo>
                    <a:pt x="62068" y="36137"/>
                  </a:lnTo>
                  <a:lnTo>
                    <a:pt x="66551" y="32896"/>
                  </a:lnTo>
                  <a:lnTo>
                    <a:pt x="71034" y="29754"/>
                  </a:lnTo>
                  <a:lnTo>
                    <a:pt x="76551" y="26513"/>
                  </a:lnTo>
                  <a:lnTo>
                    <a:pt x="82413" y="23469"/>
                  </a:lnTo>
                  <a:lnTo>
                    <a:pt x="88620" y="20327"/>
                  </a:lnTo>
                  <a:lnTo>
                    <a:pt x="95517" y="17381"/>
                  </a:lnTo>
                  <a:lnTo>
                    <a:pt x="103448" y="14533"/>
                  </a:lnTo>
                  <a:lnTo>
                    <a:pt x="111379" y="11685"/>
                  </a:lnTo>
                  <a:lnTo>
                    <a:pt x="120000" y="9034"/>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739" name="Shape 739"/>
            <p:cNvSpPr/>
            <p:nvPr/>
          </p:nvSpPr>
          <p:spPr>
            <a:xfrm>
              <a:off x="1730044" y="2029047"/>
              <a:ext cx="111000" cy="320700"/>
            </a:xfrm>
            <a:custGeom>
              <a:pathLst>
                <a:path extrusionOk="0" h="120000" w="120000">
                  <a:moveTo>
                    <a:pt x="0" y="101752"/>
                  </a:moveTo>
                  <a:lnTo>
                    <a:pt x="52890" y="120000"/>
                  </a:lnTo>
                  <a:lnTo>
                    <a:pt x="60853" y="116826"/>
                  </a:lnTo>
                  <a:lnTo>
                    <a:pt x="68246" y="113851"/>
                  </a:lnTo>
                  <a:lnTo>
                    <a:pt x="75639" y="110677"/>
                  </a:lnTo>
                  <a:lnTo>
                    <a:pt x="81895" y="107305"/>
                  </a:lnTo>
                  <a:lnTo>
                    <a:pt x="88151" y="103933"/>
                  </a:lnTo>
                  <a:lnTo>
                    <a:pt x="93270" y="100363"/>
                  </a:lnTo>
                  <a:lnTo>
                    <a:pt x="98957" y="96595"/>
                  </a:lnTo>
                  <a:lnTo>
                    <a:pt x="102938" y="93024"/>
                  </a:lnTo>
                  <a:lnTo>
                    <a:pt x="106919" y="89256"/>
                  </a:lnTo>
                  <a:lnTo>
                    <a:pt x="110331" y="85289"/>
                  </a:lnTo>
                  <a:lnTo>
                    <a:pt x="113175" y="81322"/>
                  </a:lnTo>
                  <a:lnTo>
                    <a:pt x="116018" y="77157"/>
                  </a:lnTo>
                  <a:lnTo>
                    <a:pt x="117725" y="72793"/>
                  </a:lnTo>
                  <a:lnTo>
                    <a:pt x="118862" y="68628"/>
                  </a:lnTo>
                  <a:lnTo>
                    <a:pt x="118862" y="64462"/>
                  </a:lnTo>
                  <a:lnTo>
                    <a:pt x="120000" y="60099"/>
                  </a:lnTo>
                  <a:lnTo>
                    <a:pt x="118862" y="55735"/>
                  </a:lnTo>
                  <a:lnTo>
                    <a:pt x="118862" y="51371"/>
                  </a:lnTo>
                  <a:lnTo>
                    <a:pt x="117725" y="47206"/>
                  </a:lnTo>
                  <a:lnTo>
                    <a:pt x="116018" y="43041"/>
                  </a:lnTo>
                  <a:lnTo>
                    <a:pt x="113175" y="39074"/>
                  </a:lnTo>
                  <a:lnTo>
                    <a:pt x="110331" y="35107"/>
                  </a:lnTo>
                  <a:lnTo>
                    <a:pt x="106919" y="31140"/>
                  </a:lnTo>
                  <a:lnTo>
                    <a:pt x="102938" y="27173"/>
                  </a:lnTo>
                  <a:lnTo>
                    <a:pt x="98957" y="23404"/>
                  </a:lnTo>
                  <a:lnTo>
                    <a:pt x="93270" y="19834"/>
                  </a:lnTo>
                  <a:lnTo>
                    <a:pt x="88151" y="16066"/>
                  </a:lnTo>
                  <a:lnTo>
                    <a:pt x="81895" y="12694"/>
                  </a:lnTo>
                  <a:lnTo>
                    <a:pt x="75639" y="9322"/>
                  </a:lnTo>
                  <a:lnTo>
                    <a:pt x="68246" y="6347"/>
                  </a:lnTo>
                  <a:lnTo>
                    <a:pt x="60853" y="3173"/>
                  </a:lnTo>
                  <a:lnTo>
                    <a:pt x="52890" y="0"/>
                  </a:lnTo>
                  <a:lnTo>
                    <a:pt x="0" y="21024"/>
                  </a:lnTo>
                  <a:lnTo>
                    <a:pt x="10805" y="25190"/>
                  </a:lnTo>
                  <a:lnTo>
                    <a:pt x="19336" y="29752"/>
                  </a:lnTo>
                  <a:lnTo>
                    <a:pt x="27867" y="34710"/>
                  </a:lnTo>
                  <a:lnTo>
                    <a:pt x="34691" y="39867"/>
                  </a:lnTo>
                  <a:lnTo>
                    <a:pt x="40379" y="45421"/>
                  </a:lnTo>
                  <a:lnTo>
                    <a:pt x="45497" y="51173"/>
                  </a:lnTo>
                  <a:lnTo>
                    <a:pt x="49478" y="56727"/>
                  </a:lnTo>
                  <a:lnTo>
                    <a:pt x="52890" y="62677"/>
                  </a:lnTo>
                  <a:lnTo>
                    <a:pt x="49478" y="67834"/>
                  </a:lnTo>
                  <a:lnTo>
                    <a:pt x="45497" y="72793"/>
                  </a:lnTo>
                  <a:lnTo>
                    <a:pt x="40379" y="77950"/>
                  </a:lnTo>
                  <a:lnTo>
                    <a:pt x="34691" y="83305"/>
                  </a:lnTo>
                  <a:lnTo>
                    <a:pt x="27867" y="88462"/>
                  </a:lnTo>
                  <a:lnTo>
                    <a:pt x="19336" y="93223"/>
                  </a:lnTo>
                  <a:lnTo>
                    <a:pt x="10805" y="97785"/>
                  </a:lnTo>
                  <a:lnTo>
                    <a:pt x="0" y="101752"/>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740" name="Shape 740"/>
            <p:cNvSpPr/>
            <p:nvPr/>
          </p:nvSpPr>
          <p:spPr>
            <a:xfrm>
              <a:off x="1812594" y="1954434"/>
              <a:ext cx="146100" cy="485700"/>
            </a:xfrm>
            <a:custGeom>
              <a:pathLst>
                <a:path extrusionOk="0" h="120000" w="120000">
                  <a:moveTo>
                    <a:pt x="39565" y="0"/>
                  </a:moveTo>
                  <a:lnTo>
                    <a:pt x="0" y="11882"/>
                  </a:lnTo>
                  <a:lnTo>
                    <a:pt x="7391" y="14232"/>
                  </a:lnTo>
                  <a:lnTo>
                    <a:pt x="14347" y="16713"/>
                  </a:lnTo>
                  <a:lnTo>
                    <a:pt x="21304" y="19325"/>
                  </a:lnTo>
                  <a:lnTo>
                    <a:pt x="27391" y="21806"/>
                  </a:lnTo>
                  <a:lnTo>
                    <a:pt x="33478" y="24678"/>
                  </a:lnTo>
                  <a:lnTo>
                    <a:pt x="39130" y="27421"/>
                  </a:lnTo>
                  <a:lnTo>
                    <a:pt x="44782" y="30424"/>
                  </a:lnTo>
                  <a:lnTo>
                    <a:pt x="49130" y="33427"/>
                  </a:lnTo>
                  <a:lnTo>
                    <a:pt x="53478" y="36300"/>
                  </a:lnTo>
                  <a:lnTo>
                    <a:pt x="57826" y="39695"/>
                  </a:lnTo>
                  <a:lnTo>
                    <a:pt x="60869" y="42829"/>
                  </a:lnTo>
                  <a:lnTo>
                    <a:pt x="63043" y="46224"/>
                  </a:lnTo>
                  <a:lnTo>
                    <a:pt x="65652" y="49619"/>
                  </a:lnTo>
                  <a:lnTo>
                    <a:pt x="67391" y="52883"/>
                  </a:lnTo>
                  <a:lnTo>
                    <a:pt x="68260" y="56409"/>
                  </a:lnTo>
                  <a:lnTo>
                    <a:pt x="68695" y="59934"/>
                  </a:lnTo>
                  <a:lnTo>
                    <a:pt x="68260" y="63460"/>
                  </a:lnTo>
                  <a:lnTo>
                    <a:pt x="67391" y="66855"/>
                  </a:lnTo>
                  <a:lnTo>
                    <a:pt x="66086" y="70250"/>
                  </a:lnTo>
                  <a:lnTo>
                    <a:pt x="64347" y="73514"/>
                  </a:lnTo>
                  <a:lnTo>
                    <a:pt x="62173" y="76648"/>
                  </a:lnTo>
                  <a:lnTo>
                    <a:pt x="58695" y="79912"/>
                  </a:lnTo>
                  <a:lnTo>
                    <a:pt x="55217" y="82785"/>
                  </a:lnTo>
                  <a:lnTo>
                    <a:pt x="51304" y="85919"/>
                  </a:lnTo>
                  <a:lnTo>
                    <a:pt x="46956" y="88792"/>
                  </a:lnTo>
                  <a:lnTo>
                    <a:pt x="41739" y="91795"/>
                  </a:lnTo>
                  <a:lnTo>
                    <a:pt x="36086" y="94537"/>
                  </a:lnTo>
                  <a:lnTo>
                    <a:pt x="30000" y="97279"/>
                  </a:lnTo>
                  <a:lnTo>
                    <a:pt x="23478" y="100152"/>
                  </a:lnTo>
                  <a:lnTo>
                    <a:pt x="16086" y="102763"/>
                  </a:lnTo>
                  <a:lnTo>
                    <a:pt x="8260" y="105375"/>
                  </a:lnTo>
                  <a:lnTo>
                    <a:pt x="0" y="107856"/>
                  </a:lnTo>
                  <a:lnTo>
                    <a:pt x="39565" y="120000"/>
                  </a:lnTo>
                  <a:lnTo>
                    <a:pt x="49565" y="116996"/>
                  </a:lnTo>
                  <a:lnTo>
                    <a:pt x="58260" y="113862"/>
                  </a:lnTo>
                  <a:lnTo>
                    <a:pt x="66086" y="110729"/>
                  </a:lnTo>
                  <a:lnTo>
                    <a:pt x="74347" y="107203"/>
                  </a:lnTo>
                  <a:lnTo>
                    <a:pt x="81304" y="103677"/>
                  </a:lnTo>
                  <a:lnTo>
                    <a:pt x="87826" y="100152"/>
                  </a:lnTo>
                  <a:lnTo>
                    <a:pt x="94347" y="96365"/>
                  </a:lnTo>
                  <a:lnTo>
                    <a:pt x="99130" y="92448"/>
                  </a:lnTo>
                  <a:lnTo>
                    <a:pt x="103913" y="88531"/>
                  </a:lnTo>
                  <a:lnTo>
                    <a:pt x="108260" y="84744"/>
                  </a:lnTo>
                  <a:lnTo>
                    <a:pt x="111304" y="80565"/>
                  </a:lnTo>
                  <a:lnTo>
                    <a:pt x="114782" y="76517"/>
                  </a:lnTo>
                  <a:lnTo>
                    <a:pt x="116956" y="72470"/>
                  </a:lnTo>
                  <a:lnTo>
                    <a:pt x="118695" y="68291"/>
                  </a:lnTo>
                  <a:lnTo>
                    <a:pt x="119565" y="64113"/>
                  </a:lnTo>
                  <a:lnTo>
                    <a:pt x="120000" y="59934"/>
                  </a:lnTo>
                  <a:lnTo>
                    <a:pt x="119565" y="55495"/>
                  </a:lnTo>
                  <a:lnTo>
                    <a:pt x="118695" y="51055"/>
                  </a:lnTo>
                  <a:lnTo>
                    <a:pt x="116956" y="46746"/>
                  </a:lnTo>
                  <a:lnTo>
                    <a:pt x="114782" y="42698"/>
                  </a:lnTo>
                  <a:lnTo>
                    <a:pt x="111304" y="38389"/>
                  </a:lnTo>
                  <a:lnTo>
                    <a:pt x="108260" y="34472"/>
                  </a:lnTo>
                  <a:lnTo>
                    <a:pt x="103913" y="30554"/>
                  </a:lnTo>
                  <a:lnTo>
                    <a:pt x="99130" y="26637"/>
                  </a:lnTo>
                  <a:lnTo>
                    <a:pt x="94347" y="22981"/>
                  </a:lnTo>
                  <a:lnTo>
                    <a:pt x="87826" y="19455"/>
                  </a:lnTo>
                  <a:lnTo>
                    <a:pt x="81304" y="15930"/>
                  </a:lnTo>
                  <a:lnTo>
                    <a:pt x="74347" y="12404"/>
                  </a:lnTo>
                  <a:lnTo>
                    <a:pt x="66086" y="9009"/>
                  </a:lnTo>
                  <a:lnTo>
                    <a:pt x="58260" y="5875"/>
                  </a:lnTo>
                  <a:lnTo>
                    <a:pt x="49565" y="2872"/>
                  </a:lnTo>
                  <a:lnTo>
                    <a:pt x="39565" y="0"/>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741" name="Shape 741"/>
            <p:cNvSpPr/>
            <p:nvPr/>
          </p:nvSpPr>
          <p:spPr>
            <a:xfrm>
              <a:off x="1888794" y="1870297"/>
              <a:ext cx="182700" cy="654000"/>
            </a:xfrm>
            <a:custGeom>
              <a:pathLst>
                <a:path extrusionOk="0" h="120000" w="120000">
                  <a:moveTo>
                    <a:pt x="32186" y="0"/>
                  </a:moveTo>
                  <a:lnTo>
                    <a:pt x="0" y="8939"/>
                  </a:lnTo>
                  <a:lnTo>
                    <a:pt x="9446" y="11562"/>
                  </a:lnTo>
                  <a:lnTo>
                    <a:pt x="17842" y="14380"/>
                  </a:lnTo>
                  <a:lnTo>
                    <a:pt x="25889" y="17198"/>
                  </a:lnTo>
                  <a:lnTo>
                    <a:pt x="32886" y="20113"/>
                  </a:lnTo>
                  <a:lnTo>
                    <a:pt x="39883" y="23028"/>
                  </a:lnTo>
                  <a:lnTo>
                    <a:pt x="45830" y="26234"/>
                  </a:lnTo>
                  <a:lnTo>
                    <a:pt x="51428" y="29246"/>
                  </a:lnTo>
                  <a:lnTo>
                    <a:pt x="55626" y="32453"/>
                  </a:lnTo>
                  <a:lnTo>
                    <a:pt x="60174" y="35757"/>
                  </a:lnTo>
                  <a:lnTo>
                    <a:pt x="63673" y="39060"/>
                  </a:lnTo>
                  <a:lnTo>
                    <a:pt x="66822" y="42364"/>
                  </a:lnTo>
                  <a:lnTo>
                    <a:pt x="69271" y="45862"/>
                  </a:lnTo>
                  <a:lnTo>
                    <a:pt x="71020" y="49360"/>
                  </a:lnTo>
                  <a:lnTo>
                    <a:pt x="72769" y="52761"/>
                  </a:lnTo>
                  <a:lnTo>
                    <a:pt x="73819" y="56356"/>
                  </a:lnTo>
                  <a:lnTo>
                    <a:pt x="73819" y="59951"/>
                  </a:lnTo>
                  <a:lnTo>
                    <a:pt x="73119" y="63546"/>
                  </a:lnTo>
                  <a:lnTo>
                    <a:pt x="72769" y="67044"/>
                  </a:lnTo>
                  <a:lnTo>
                    <a:pt x="70670" y="70639"/>
                  </a:lnTo>
                  <a:lnTo>
                    <a:pt x="68571" y="74040"/>
                  </a:lnTo>
                  <a:lnTo>
                    <a:pt x="65772" y="77441"/>
                  </a:lnTo>
                  <a:lnTo>
                    <a:pt x="62623" y="80842"/>
                  </a:lnTo>
                  <a:lnTo>
                    <a:pt x="58775" y="84145"/>
                  </a:lnTo>
                  <a:lnTo>
                    <a:pt x="54227" y="87352"/>
                  </a:lnTo>
                  <a:lnTo>
                    <a:pt x="49329" y="90655"/>
                  </a:lnTo>
                  <a:lnTo>
                    <a:pt x="43731" y="93765"/>
                  </a:lnTo>
                  <a:lnTo>
                    <a:pt x="37784" y="96777"/>
                  </a:lnTo>
                  <a:lnTo>
                    <a:pt x="30787" y="99789"/>
                  </a:lnTo>
                  <a:lnTo>
                    <a:pt x="23790" y="102704"/>
                  </a:lnTo>
                  <a:lnTo>
                    <a:pt x="16443" y="105619"/>
                  </a:lnTo>
                  <a:lnTo>
                    <a:pt x="8396" y="108340"/>
                  </a:lnTo>
                  <a:lnTo>
                    <a:pt x="0" y="110963"/>
                  </a:lnTo>
                  <a:lnTo>
                    <a:pt x="32186" y="120000"/>
                  </a:lnTo>
                  <a:lnTo>
                    <a:pt x="42332" y="116987"/>
                  </a:lnTo>
                  <a:lnTo>
                    <a:pt x="51778" y="113878"/>
                  </a:lnTo>
                  <a:lnTo>
                    <a:pt x="60874" y="110769"/>
                  </a:lnTo>
                  <a:lnTo>
                    <a:pt x="69271" y="107368"/>
                  </a:lnTo>
                  <a:lnTo>
                    <a:pt x="77317" y="103967"/>
                  </a:lnTo>
                  <a:lnTo>
                    <a:pt x="83965" y="100372"/>
                  </a:lnTo>
                  <a:lnTo>
                    <a:pt x="90612" y="96777"/>
                  </a:lnTo>
                  <a:lnTo>
                    <a:pt x="96559" y="92987"/>
                  </a:lnTo>
                  <a:lnTo>
                    <a:pt x="102157" y="89198"/>
                  </a:lnTo>
                  <a:lnTo>
                    <a:pt x="106705" y="85311"/>
                  </a:lnTo>
                  <a:lnTo>
                    <a:pt x="110553" y="81425"/>
                  </a:lnTo>
                  <a:lnTo>
                    <a:pt x="114052" y="77441"/>
                  </a:lnTo>
                  <a:lnTo>
                    <a:pt x="116501" y="73360"/>
                  </a:lnTo>
                  <a:lnTo>
                    <a:pt x="117900" y="69376"/>
                  </a:lnTo>
                  <a:lnTo>
                    <a:pt x="119650" y="65392"/>
                  </a:lnTo>
                  <a:lnTo>
                    <a:pt x="119650" y="61214"/>
                  </a:lnTo>
                  <a:lnTo>
                    <a:pt x="120000" y="56647"/>
                  </a:lnTo>
                  <a:lnTo>
                    <a:pt x="119650" y="52275"/>
                  </a:lnTo>
                  <a:lnTo>
                    <a:pt x="118600" y="47902"/>
                  </a:lnTo>
                  <a:lnTo>
                    <a:pt x="116501" y="43627"/>
                  </a:lnTo>
                  <a:lnTo>
                    <a:pt x="113352" y="39352"/>
                  </a:lnTo>
                  <a:lnTo>
                    <a:pt x="110204" y="35174"/>
                  </a:lnTo>
                  <a:lnTo>
                    <a:pt x="105655" y="31190"/>
                  </a:lnTo>
                  <a:lnTo>
                    <a:pt x="100058" y="27206"/>
                  </a:lnTo>
                  <a:lnTo>
                    <a:pt x="94110" y="23514"/>
                  </a:lnTo>
                  <a:lnTo>
                    <a:pt x="87463" y="19724"/>
                  </a:lnTo>
                  <a:lnTo>
                    <a:pt x="80116" y="16129"/>
                  </a:lnTo>
                  <a:lnTo>
                    <a:pt x="71720" y="12534"/>
                  </a:lnTo>
                  <a:lnTo>
                    <a:pt x="63323" y="9230"/>
                  </a:lnTo>
                  <a:lnTo>
                    <a:pt x="53177" y="6024"/>
                  </a:lnTo>
                  <a:lnTo>
                    <a:pt x="43381" y="2817"/>
                  </a:lnTo>
                  <a:lnTo>
                    <a:pt x="32186" y="0"/>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742" name="Shape 742"/>
            <p:cNvSpPr/>
            <p:nvPr/>
          </p:nvSpPr>
          <p:spPr>
            <a:xfrm>
              <a:off x="1417308" y="2314797"/>
              <a:ext cx="409500" cy="598500"/>
            </a:xfrm>
            <a:custGeom>
              <a:pathLst>
                <a:path extrusionOk="0" h="120000" w="120000">
                  <a:moveTo>
                    <a:pt x="36696" y="86442"/>
                  </a:moveTo>
                  <a:lnTo>
                    <a:pt x="46761" y="64035"/>
                  </a:lnTo>
                  <a:lnTo>
                    <a:pt x="77419" y="64035"/>
                  </a:lnTo>
                  <a:lnTo>
                    <a:pt x="87638" y="86442"/>
                  </a:lnTo>
                  <a:lnTo>
                    <a:pt x="36696" y="86442"/>
                  </a:lnTo>
                  <a:close/>
                  <a:moveTo>
                    <a:pt x="61161" y="30690"/>
                  </a:moveTo>
                  <a:lnTo>
                    <a:pt x="69212" y="51504"/>
                  </a:lnTo>
                  <a:lnTo>
                    <a:pt x="52954" y="51504"/>
                  </a:lnTo>
                  <a:lnTo>
                    <a:pt x="61161" y="30690"/>
                  </a:lnTo>
                  <a:close/>
                  <a:moveTo>
                    <a:pt x="50941" y="4247"/>
                  </a:moveTo>
                  <a:lnTo>
                    <a:pt x="0" y="120000"/>
                  </a:lnTo>
                  <a:lnTo>
                    <a:pt x="20283" y="120000"/>
                  </a:lnTo>
                  <a:lnTo>
                    <a:pt x="30503" y="98973"/>
                  </a:lnTo>
                  <a:lnTo>
                    <a:pt x="91509" y="98973"/>
                  </a:lnTo>
                  <a:lnTo>
                    <a:pt x="99716" y="120000"/>
                  </a:lnTo>
                  <a:lnTo>
                    <a:pt x="120000" y="120000"/>
                  </a:lnTo>
                  <a:lnTo>
                    <a:pt x="71225" y="4247"/>
                  </a:lnTo>
                  <a:lnTo>
                    <a:pt x="70451" y="3185"/>
                  </a:lnTo>
                  <a:lnTo>
                    <a:pt x="69212" y="2230"/>
                  </a:lnTo>
                  <a:lnTo>
                    <a:pt x="68129" y="1592"/>
                  </a:lnTo>
                  <a:lnTo>
                    <a:pt x="66890" y="1061"/>
                  </a:lnTo>
                  <a:lnTo>
                    <a:pt x="65496" y="530"/>
                  </a:lnTo>
                  <a:lnTo>
                    <a:pt x="63948" y="318"/>
                  </a:lnTo>
                  <a:lnTo>
                    <a:pt x="62709" y="0"/>
                  </a:lnTo>
                  <a:lnTo>
                    <a:pt x="61161" y="0"/>
                  </a:lnTo>
                  <a:lnTo>
                    <a:pt x="59612" y="0"/>
                  </a:lnTo>
                  <a:lnTo>
                    <a:pt x="58064" y="318"/>
                  </a:lnTo>
                  <a:lnTo>
                    <a:pt x="56516" y="530"/>
                  </a:lnTo>
                  <a:lnTo>
                    <a:pt x="55122" y="1061"/>
                  </a:lnTo>
                  <a:lnTo>
                    <a:pt x="53883" y="1592"/>
                  </a:lnTo>
                  <a:lnTo>
                    <a:pt x="52800" y="2230"/>
                  </a:lnTo>
                  <a:lnTo>
                    <a:pt x="51716" y="3185"/>
                  </a:lnTo>
                  <a:lnTo>
                    <a:pt x="50941" y="4247"/>
                  </a:lnTo>
                  <a:close/>
                </a:path>
              </a:pathLst>
            </a:custGeom>
            <a:solidFill>
              <a:schemeClr val="dk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grpSp>
      <p:pic>
        <p:nvPicPr>
          <p:cNvPr id="743" name="Shape 743"/>
          <p:cNvPicPr preferRelativeResize="0"/>
          <p:nvPr/>
        </p:nvPicPr>
        <p:blipFill rotWithShape="1">
          <a:blip r:embed="rId3">
            <a:alphaModFix/>
          </a:blip>
          <a:srcRect b="0" l="0" r="0" t="0"/>
          <a:stretch/>
        </p:blipFill>
        <p:spPr>
          <a:xfrm>
            <a:off x="443772" y="2294594"/>
            <a:ext cx="204900" cy="184500"/>
          </a:xfrm>
          <a:prstGeom prst="rect">
            <a:avLst/>
          </a:prstGeom>
          <a:noFill/>
          <a:ln>
            <a:noFill/>
          </a:ln>
        </p:spPr>
      </p:pic>
      <p:pic>
        <p:nvPicPr>
          <p:cNvPr id="744" name="Shape 744"/>
          <p:cNvPicPr preferRelativeResize="0"/>
          <p:nvPr/>
        </p:nvPicPr>
        <p:blipFill rotWithShape="1">
          <a:blip r:embed="rId4">
            <a:alphaModFix/>
          </a:blip>
          <a:srcRect b="0" l="0" r="0" t="0"/>
          <a:stretch/>
        </p:blipFill>
        <p:spPr>
          <a:xfrm>
            <a:off x="439220" y="3220537"/>
            <a:ext cx="220500" cy="198599"/>
          </a:xfrm>
          <a:prstGeom prst="rect">
            <a:avLst/>
          </a:prstGeom>
          <a:noFill/>
          <a:ln cap="flat" cmpd="sng" w="9525">
            <a:solidFill>
              <a:schemeClr val="dk1"/>
            </a:solidFill>
            <a:prstDash val="solid"/>
            <a:round/>
            <a:headEnd len="med" w="med" type="none"/>
            <a:tailEnd len="med" w="med"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49" name="Shape 749"/>
        <p:cNvGrpSpPr/>
        <p:nvPr/>
      </p:nvGrpSpPr>
      <p:grpSpPr>
        <a:xfrm>
          <a:off x="0" y="0"/>
          <a:ext cx="0" cy="0"/>
          <a:chOff x="0" y="0"/>
          <a:chExt cx="0" cy="0"/>
        </a:xfrm>
      </p:grpSpPr>
      <p:sp>
        <p:nvSpPr>
          <p:cNvPr id="750" name="Shape 750"/>
          <p:cNvSpPr txBox="1"/>
          <p:nvPr/>
        </p:nvSpPr>
        <p:spPr>
          <a:xfrm>
            <a:off x="759125" y="2193475"/>
            <a:ext cx="5470200" cy="831000"/>
          </a:xfrm>
          <a:prstGeom prst="rect">
            <a:avLst/>
          </a:prstGeom>
          <a:noFill/>
          <a:ln>
            <a:noFill/>
          </a:ln>
        </p:spPr>
        <p:txBody>
          <a:bodyPr anchorCtr="0" anchor="t" bIns="45700" lIns="91425" rIns="91425" tIns="45700">
            <a:noAutofit/>
          </a:bodyPr>
          <a:lstStyle/>
          <a:p>
            <a:pPr lvl="0" rtl="0">
              <a:spcBef>
                <a:spcPts val="0"/>
              </a:spcBef>
              <a:buSzPct val="25000"/>
              <a:buNone/>
            </a:pPr>
            <a:r>
              <a:rPr lang="en-US" sz="3000">
                <a:solidFill>
                  <a:schemeClr val="dk1"/>
                </a:solidFill>
              </a:rPr>
              <a:t>Internet věcí - data, analytika,</a:t>
            </a:r>
          </a:p>
          <a:p>
            <a:pPr lvl="0" rtl="0">
              <a:spcBef>
                <a:spcPts val="0"/>
              </a:spcBef>
              <a:buClr>
                <a:schemeClr val="dk2"/>
              </a:buClr>
              <a:buSzPct val="25000"/>
              <a:buFont typeface="Arial"/>
              <a:buNone/>
            </a:pPr>
            <a:r>
              <a:rPr lang="en-US" sz="3000">
                <a:solidFill>
                  <a:schemeClr val="dk1"/>
                </a:solidFill>
              </a:rPr>
              <a:t>kognitivní řešení</a:t>
            </a:r>
          </a:p>
          <a:p>
            <a:pPr indent="0" lvl="0" marL="0" marR="0" rtl="0" algn="l">
              <a:spcBef>
                <a:spcPts val="0"/>
              </a:spcBef>
              <a:spcAft>
                <a:spcPts val="0"/>
              </a:spcAft>
              <a:buNone/>
            </a:pPr>
            <a:r>
              <a:t/>
            </a:r>
            <a:endParaRPr sz="3000">
              <a:solidFill>
                <a:schemeClr val="dk1"/>
              </a:solidFill>
            </a:endParaRPr>
          </a:p>
        </p:txBody>
      </p:sp>
      <p:pic>
        <p:nvPicPr>
          <p:cNvPr id="751" name="Shape 751"/>
          <p:cNvPicPr preferRelativeResize="0"/>
          <p:nvPr/>
        </p:nvPicPr>
        <p:blipFill rotWithShape="1">
          <a:blip r:embed="rId3">
            <a:alphaModFix/>
          </a:blip>
          <a:srcRect b="0" l="0" r="0" t="0"/>
          <a:stretch/>
        </p:blipFill>
        <p:spPr>
          <a:xfrm>
            <a:off x="5745642" y="770631"/>
            <a:ext cx="3190800" cy="3219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IBM_Watson_IoT">
  <a:themeElements>
    <a:clrScheme name="Custom 3">
      <a:dk1>
        <a:srgbClr val="0F1F28"/>
      </a:dk1>
      <a:lt1>
        <a:srgbClr val="FFFFFF"/>
      </a:lt1>
      <a:dk2>
        <a:srgbClr val="000000"/>
      </a:dk2>
      <a:lt2>
        <a:srgbClr val="FFFFFF"/>
      </a:lt2>
      <a:accent1>
        <a:srgbClr val="00B4A0"/>
      </a:accent1>
      <a:accent2>
        <a:srgbClr val="7CC7FF"/>
      </a:accent2>
      <a:accent3>
        <a:srgbClr val="FF5050"/>
      </a:accent3>
      <a:accent4>
        <a:srgbClr val="FDD600"/>
      </a:accent4>
      <a:accent5>
        <a:srgbClr val="FFFFFF"/>
      </a:accent5>
      <a:accent6>
        <a:srgbClr val="BFBFBF"/>
      </a:accent6>
      <a:hlink>
        <a:srgbClr val="00B4A0"/>
      </a:hlink>
      <a:folHlink>
        <a:srgbClr val="00B4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BM_Watson_IoT">
  <a:themeElements>
    <a:clrScheme name="Custom 3">
      <a:dk1>
        <a:srgbClr val="0F1F28"/>
      </a:dk1>
      <a:lt1>
        <a:srgbClr val="FFFFFF"/>
      </a:lt1>
      <a:dk2>
        <a:srgbClr val="000000"/>
      </a:dk2>
      <a:lt2>
        <a:srgbClr val="FFFFFF"/>
      </a:lt2>
      <a:accent1>
        <a:srgbClr val="00B4A0"/>
      </a:accent1>
      <a:accent2>
        <a:srgbClr val="7CC7FF"/>
      </a:accent2>
      <a:accent3>
        <a:srgbClr val="FF5050"/>
      </a:accent3>
      <a:accent4>
        <a:srgbClr val="FDD600"/>
      </a:accent4>
      <a:accent5>
        <a:srgbClr val="FFFFFF"/>
      </a:accent5>
      <a:accent6>
        <a:srgbClr val="BFBFBF"/>
      </a:accent6>
      <a:hlink>
        <a:srgbClr val="00B4A0"/>
      </a:hlink>
      <a:folHlink>
        <a:srgbClr val="00B4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IBM_Watson_IoT">
  <a:themeElements>
    <a:clrScheme name="Custom 3">
      <a:dk1>
        <a:srgbClr val="0F1F28"/>
      </a:dk1>
      <a:lt1>
        <a:srgbClr val="FFFFFF"/>
      </a:lt1>
      <a:dk2>
        <a:srgbClr val="000000"/>
      </a:dk2>
      <a:lt2>
        <a:srgbClr val="FFFFFF"/>
      </a:lt2>
      <a:accent1>
        <a:srgbClr val="00B4A0"/>
      </a:accent1>
      <a:accent2>
        <a:srgbClr val="7CC7FF"/>
      </a:accent2>
      <a:accent3>
        <a:srgbClr val="FF5050"/>
      </a:accent3>
      <a:accent4>
        <a:srgbClr val="FDD600"/>
      </a:accent4>
      <a:accent5>
        <a:srgbClr val="FFFFFF"/>
      </a:accent5>
      <a:accent6>
        <a:srgbClr val="BFBFBF"/>
      </a:accent6>
      <a:hlink>
        <a:srgbClr val="00B4A0"/>
      </a:hlink>
      <a:folHlink>
        <a:srgbClr val="00B4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IBM_Watson_IoT">
  <a:themeElements>
    <a:clrScheme name="Custom 3">
      <a:dk1>
        <a:srgbClr val="0F1F28"/>
      </a:dk1>
      <a:lt1>
        <a:srgbClr val="FFFFFF"/>
      </a:lt1>
      <a:dk2>
        <a:srgbClr val="000000"/>
      </a:dk2>
      <a:lt2>
        <a:srgbClr val="FFFFFF"/>
      </a:lt2>
      <a:accent1>
        <a:srgbClr val="00B4A0"/>
      </a:accent1>
      <a:accent2>
        <a:srgbClr val="7CC7FF"/>
      </a:accent2>
      <a:accent3>
        <a:srgbClr val="FF5050"/>
      </a:accent3>
      <a:accent4>
        <a:srgbClr val="FDD600"/>
      </a:accent4>
      <a:accent5>
        <a:srgbClr val="FFFFFF"/>
      </a:accent5>
      <a:accent6>
        <a:srgbClr val="BFBFBF"/>
      </a:accent6>
      <a:hlink>
        <a:srgbClr val="00B4A0"/>
      </a:hlink>
      <a:folHlink>
        <a:srgbClr val="00B4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Watson Interim: White 4">
  <a:themeElements>
    <a:clrScheme name="Custom 9">
      <a:dk1>
        <a:srgbClr val="121212"/>
      </a:dk1>
      <a:lt1>
        <a:srgbClr val="464646"/>
      </a:lt1>
      <a:dk2>
        <a:srgbClr val="C7C7C7"/>
      </a:dk2>
      <a:lt2>
        <a:srgbClr val="ECECEC"/>
      </a:lt2>
      <a:accent1>
        <a:srgbClr val="00B4A0"/>
      </a:accent1>
      <a:accent2>
        <a:srgbClr val="41D6C3"/>
      </a:accent2>
      <a:accent3>
        <a:srgbClr val="6EEDD8"/>
      </a:accent3>
      <a:accent4>
        <a:srgbClr val="AF6EE8"/>
      </a:accent4>
      <a:accent5>
        <a:srgbClr val="BA8FF7"/>
      </a:accent5>
      <a:accent6>
        <a:srgbClr val="D7AAFF"/>
      </a:accent6>
      <a:hlink>
        <a:srgbClr val="B3B3B3"/>
      </a:hlink>
      <a:folHlink>
        <a:srgbClr val="E0E0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