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4" r:id="rId2"/>
    <p:sldMasterId id="2147483718" r:id="rId3"/>
  </p:sldMasterIdLst>
  <p:notesMasterIdLst>
    <p:notesMasterId r:id="rId21"/>
  </p:notesMasterIdLst>
  <p:handoutMasterIdLst>
    <p:handoutMasterId r:id="rId22"/>
  </p:handoutMasterIdLst>
  <p:sldIdLst>
    <p:sldId id="257" r:id="rId4"/>
    <p:sldId id="275" r:id="rId5"/>
    <p:sldId id="272" r:id="rId6"/>
    <p:sldId id="273" r:id="rId7"/>
    <p:sldId id="274" r:id="rId8"/>
    <p:sldId id="282" r:id="rId9"/>
    <p:sldId id="276" r:id="rId10"/>
    <p:sldId id="285" r:id="rId11"/>
    <p:sldId id="284" r:id="rId12"/>
    <p:sldId id="286" r:id="rId13"/>
    <p:sldId id="279" r:id="rId14"/>
    <p:sldId id="277" r:id="rId15"/>
    <p:sldId id="278" r:id="rId16"/>
    <p:sldId id="281" r:id="rId17"/>
    <p:sldId id="280" r:id="rId18"/>
    <p:sldId id="283" r:id="rId19"/>
    <p:sldId id="271" r:id="rId2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33"/>
    <a:srgbClr val="292929"/>
    <a:srgbClr val="000000"/>
    <a:srgbClr val="F8F57B"/>
    <a:srgbClr val="F6AE1E"/>
    <a:srgbClr val="FF0066"/>
    <a:srgbClr val="F3AF35"/>
    <a:srgbClr val="9C42E6"/>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112" d="100"/>
          <a:sy n="112" d="100"/>
        </p:scale>
        <p:origin x="-612" y="-90"/>
      </p:cViewPr>
      <p:guideLst>
        <p:guide orient="horz" pos="144"/>
        <p:guide orient="horz" pos="912"/>
        <p:guide orient="horz" pos="1200"/>
        <p:guide orient="horz" pos="2736"/>
        <p:guide orient="horz" pos="4176"/>
        <p:guide orient="horz" pos="1488"/>
        <p:guide orient="horz" pos="2161"/>
        <p:guide pos="3839"/>
        <p:guide pos="326"/>
        <p:guide pos="613"/>
        <p:guide pos="7350"/>
        <p:guide pos="1189"/>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6" d="100"/>
          <a:sy n="96" d="100"/>
        </p:scale>
        <p:origin x="-360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latin typeface="Segoe UI" pitchFamily="34" charset="0"/>
              </a:rPr>
              <a:t>&lt;Event Name and Date&gt;</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10/9/2010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50141175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smtClean="0"/>
              <a:t>&lt;Event Name and Date&gt;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10/9/2010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870182177"/>
      </p:ext>
    </p:extLst>
  </p:cSld>
  <p:clrMap bg1="lt1" tx1="dk1" bg2="lt2" tx2="dk2" accent1="accent1" accent2="accent2" accent3="accent3" accent4="accent4" accent5="accent5" accent6="accent6" hlink="hlink" folHlink="folHlink"/>
  <p:hf dt="0"/>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&lt;Event Name and Date&gt;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10/9/2010 11:22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http://wwwinfo.mfcr.cz/ares/ares.html.cz</a:t>
            </a:r>
            <a:endParaRPr lang="en-US" dirty="0"/>
          </a:p>
        </p:txBody>
      </p:sp>
      <p:sp>
        <p:nvSpPr>
          <p:cNvPr id="4" name="Header Placeholder 3"/>
          <p:cNvSpPr>
            <a:spLocks noGrp="1"/>
          </p:cNvSpPr>
          <p:nvPr>
            <p:ph type="hdr" sz="quarter" idx="10"/>
          </p:nvPr>
        </p:nvSpPr>
        <p:spPr/>
        <p:txBody>
          <a:bodyPr/>
          <a:lstStyle/>
          <a:p>
            <a:r>
              <a:rPr lang="en-US" smtClean="0"/>
              <a:t>&lt;Event Name and Date&gt;</a:t>
            </a:r>
            <a:endParaRPr lang="en-US" dirty="0"/>
          </a:p>
        </p:txBody>
      </p:sp>
      <p:sp>
        <p:nvSpPr>
          <p:cNvPr id="5" name="Footer Placeholder 4"/>
          <p:cNvSpPr>
            <a:spLocks noGrp="1"/>
          </p:cNvSpPr>
          <p:nvPr>
            <p:ph type="ftr" sz="quarter" idx="11"/>
          </p:nvPr>
        </p:nvSpPr>
        <p:spPr/>
        <p:txBody>
          <a:bodyPr/>
          <a:lstStyle/>
          <a:p>
            <a:r>
              <a:rPr lang="en-US"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6" name="Slide Number Placeholder 5"/>
          <p:cNvSpPr>
            <a:spLocks noGrp="1"/>
          </p:cNvSpPr>
          <p:nvPr>
            <p:ph type="sldNum" sz="quarter" idx="12"/>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57311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&lt;Event Name and Date&gt;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10/9/2010 11:22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1">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7525" y="2966037"/>
            <a:ext cx="5579613" cy="642310"/>
          </a:xfrm>
        </p:spPr>
        <p:txBody>
          <a:bodyPr>
            <a:noAutofit/>
          </a:bodyPr>
          <a:lstStyle>
            <a:lvl1pPr>
              <a:lnSpc>
                <a:spcPct val="90000"/>
              </a:lnSpc>
              <a:defRPr sz="4000">
                <a:gradFill flip="none" rotWithShape="1">
                  <a:gsLst>
                    <a:gs pos="36000">
                      <a:schemeClr val="tx1"/>
                    </a:gs>
                    <a:gs pos="86000">
                      <a:schemeClr val="tx1"/>
                    </a:gs>
                  </a:gsLst>
                  <a:lin ang="5400000" scaled="0"/>
                  <a:tileRect/>
                </a:gradFill>
              </a:defRPr>
            </a:lvl1pPr>
          </a:lstStyle>
          <a:p>
            <a:r>
              <a:rPr lang="en-US" dirty="0" smtClean="0"/>
              <a:t>Click to edit Master title</a:t>
            </a:r>
            <a:endParaRPr lang="en-US" dirty="0"/>
          </a:p>
        </p:txBody>
      </p:sp>
      <p:sp>
        <p:nvSpPr>
          <p:cNvPr id="7" name="Text Placeholder 6"/>
          <p:cNvSpPr>
            <a:spLocks noGrp="1"/>
          </p:cNvSpPr>
          <p:nvPr>
            <p:ph type="body" sz="quarter" idx="10" hasCustomPrompt="1"/>
          </p:nvPr>
        </p:nvSpPr>
        <p:spPr>
          <a:xfrm>
            <a:off x="520250" y="2700296"/>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2" name="Subtitle 2"/>
          <p:cNvSpPr>
            <a:spLocks noGrp="1"/>
          </p:cNvSpPr>
          <p:nvPr>
            <p:ph type="subTitle" idx="1"/>
          </p:nvPr>
        </p:nvSpPr>
        <p:spPr>
          <a:xfrm>
            <a:off x="520250" y="5658703"/>
            <a:ext cx="5576888"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VS_h_rgb_r_2.png"/>
          <p:cNvPicPr>
            <a:picLocks noChangeAspect="1"/>
          </p:cNvPicPr>
          <p:nvPr userDrawn="1"/>
        </p:nvPicPr>
        <p:blipFill>
          <a:blip r:embed="rId3"/>
          <a:stretch>
            <a:fillRect/>
          </a:stretch>
        </p:blipFill>
        <p:spPr bwMode="black">
          <a:xfrm>
            <a:off x="10093923" y="420688"/>
            <a:ext cx="1555122" cy="412955"/>
          </a:xfrm>
          <a:prstGeom prst="rect">
            <a:avLst/>
          </a:prstGeom>
        </p:spPr>
      </p:pic>
      <p:pic>
        <p:nvPicPr>
          <p:cNvPr id="10" name="Picture 9" descr="VS Photo.png"/>
          <p:cNvPicPr>
            <a:picLocks noChangeAspect="1"/>
          </p:cNvPicPr>
          <p:nvPr userDrawn="1"/>
        </p:nvPicPr>
        <p:blipFill>
          <a:blip r:embed="rId4" cstate="email"/>
          <a:srcRect t="1813" b="1775"/>
          <a:stretch>
            <a:fillRect/>
          </a:stretch>
        </p:blipFill>
        <p:spPr>
          <a:xfrm>
            <a:off x="520250" y="3644188"/>
            <a:ext cx="2966037" cy="1905641"/>
          </a:xfrm>
          <a:prstGeom prst="rect">
            <a:avLst/>
          </a:prstGeom>
        </p:spPr>
      </p:pic>
      <p:pic>
        <p:nvPicPr>
          <p:cNvPr id="8" name="Picture 7" descr="ms-logo-YPOP_lrg_BR_bL_r.png"/>
          <p:cNvPicPr>
            <a:picLocks noChangeAspect="1"/>
          </p:cNvPicPr>
          <p:nvPr userDrawn="1"/>
        </p:nvPicPr>
        <p:blipFill>
          <a:blip r:embed="rId5">
            <a:lum bright="40000" contrast="40000"/>
          </a:blip>
          <a:stretch>
            <a:fillRect/>
          </a:stretch>
        </p:blipFill>
        <p:spPr>
          <a:xfrm>
            <a:off x="519113" y="6489290"/>
            <a:ext cx="849152" cy="140110"/>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VS_h_rgb_r_2.png"/>
          <p:cNvPicPr>
            <a:picLocks noChangeAspect="1"/>
          </p:cNvPicPr>
          <p:nvPr userDrawn="1"/>
        </p:nvPicPr>
        <p:blipFill>
          <a:blip r:embed="rId2"/>
          <a:stretch>
            <a:fillRect/>
          </a:stretch>
        </p:blipFill>
        <p:spPr bwMode="black">
          <a:xfrm>
            <a:off x="517525" y="6331644"/>
            <a:ext cx="1121301" cy="297756"/>
          </a:xfrm>
          <a:prstGeom prst="rect">
            <a:avLst/>
          </a:prstGeom>
        </p:spPr>
      </p:pic>
      <p:sp>
        <p:nvSpPr>
          <p:cNvPr id="6"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16445" y="228600"/>
            <a:ext cx="11173090" cy="664797"/>
          </a:xfrm>
        </p:spPr>
        <p:txBody>
          <a:bodyPr/>
          <a:lstStyle>
            <a:lvl1pPr>
              <a:defRPr>
                <a:solidFill>
                  <a:schemeClr val="tx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6445" y="1447800"/>
            <a:ext cx="1117309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16445" y="228600"/>
            <a:ext cx="11173090" cy="664797"/>
          </a:xfrm>
        </p:spPr>
        <p:txBody>
          <a:bodyPr/>
          <a:lstStyle>
            <a:lvl1pPr>
              <a:defRPr>
                <a:solidFill>
                  <a:schemeClr val="tx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6445" y="1447800"/>
            <a:ext cx="1117309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30" y="1828800"/>
            <a:ext cx="10956154"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
        <p:nvSpPr>
          <p:cNvPr id="9" name="Title 1"/>
          <p:cNvSpPr>
            <a:spLocks noGrp="1"/>
          </p:cNvSpPr>
          <p:nvPr>
            <p:ph type="ctrTitle"/>
          </p:nvPr>
        </p:nvSpPr>
        <p:spPr>
          <a:xfrm>
            <a:off x="623230" y="834282"/>
            <a:ext cx="10651433" cy="506487"/>
          </a:xfrm>
        </p:spPr>
        <p:txBody>
          <a:bodyPr>
            <a:noAutofit/>
          </a:bodyPr>
          <a:lstStyle>
            <a:lvl1pPr>
              <a:defRPr sz="4400"/>
            </a:lvl1pPr>
          </a:lstStyle>
          <a:p>
            <a:pPr algn="l"/>
            <a:r>
              <a:rPr lang="en-US" smtClean="0"/>
              <a:t>Click to edit Master title style</a:t>
            </a:r>
            <a:endParaRPr lang="cs-CZ" dirty="0"/>
          </a:p>
        </p:txBody>
      </p:sp>
    </p:spTree>
    <p:extLst>
      <p:ext uri="{BB962C8B-B14F-4D97-AF65-F5344CB8AC3E}">
        <p14:creationId xmlns:p14="http://schemas.microsoft.com/office/powerpoint/2010/main" val="20983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230" y="1828800"/>
            <a:ext cx="10956154"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sp>
        <p:nvSpPr>
          <p:cNvPr id="9" name="Title 1"/>
          <p:cNvSpPr>
            <a:spLocks noGrp="1"/>
          </p:cNvSpPr>
          <p:nvPr>
            <p:ph type="ctrTitle"/>
          </p:nvPr>
        </p:nvSpPr>
        <p:spPr>
          <a:xfrm>
            <a:off x="623230" y="834282"/>
            <a:ext cx="10651433" cy="506487"/>
          </a:xfrm>
        </p:spPr>
        <p:txBody>
          <a:bodyPr>
            <a:noAutofit/>
          </a:bodyPr>
          <a:lstStyle>
            <a:lvl1pPr>
              <a:defRPr sz="4400"/>
            </a:lvl1pPr>
          </a:lstStyle>
          <a:p>
            <a:pPr algn="l"/>
            <a:r>
              <a:rPr lang="en-US" smtClean="0"/>
              <a:t>Click to edit Master title style</a:t>
            </a:r>
            <a:endParaRPr lang="cs-CZ" dirty="0"/>
          </a:p>
        </p:txBody>
      </p:sp>
    </p:spTree>
    <p:extLst>
      <p:ext uri="{BB962C8B-B14F-4D97-AF65-F5344CB8AC3E}">
        <p14:creationId xmlns:p14="http://schemas.microsoft.com/office/powerpoint/2010/main" val="20983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07868" y="1443865"/>
            <a:ext cx="11173090"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43865"/>
            <a:ext cx="1117309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42289"/>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5986" y="1442289"/>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10"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42289"/>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029" y="1442289"/>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10"/>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12" name="Slide Number Placeholder 4"/>
          <p:cNvSpPr>
            <a:spLocks noGrp="1"/>
          </p:cNvSpPr>
          <p:nvPr>
            <p:ph type="sldNum" sz="quarter" idx="11"/>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2">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14800" y="3235954"/>
            <a:ext cx="10239883" cy="642310"/>
          </a:xfrm>
        </p:spPr>
        <p:txBody>
          <a:bodyPr>
            <a:noAutofit/>
          </a:bodyPr>
          <a:lstStyle>
            <a:lvl1pPr>
              <a:lnSpc>
                <a:spcPct val="90000"/>
              </a:lnSpc>
              <a:defRPr sz="4000"/>
            </a:lvl1pPr>
          </a:lstStyle>
          <a:p>
            <a:r>
              <a:rPr lang="en-US" dirty="0" smtClean="0"/>
              <a:t>Click to edit Master title style</a:t>
            </a:r>
            <a:endParaRPr lang="en-US" dirty="0"/>
          </a:p>
        </p:txBody>
      </p:sp>
      <p:sp>
        <p:nvSpPr>
          <p:cNvPr id="9" name="Text Placeholder 6"/>
          <p:cNvSpPr>
            <a:spLocks noGrp="1"/>
          </p:cNvSpPr>
          <p:nvPr>
            <p:ph type="body" sz="quarter" idx="10" hasCustomPrompt="1"/>
          </p:nvPr>
        </p:nvSpPr>
        <p:spPr>
          <a:xfrm>
            <a:off x="517525" y="2970213"/>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3" name="Subtitle 2"/>
          <p:cNvSpPr>
            <a:spLocks noGrp="1"/>
          </p:cNvSpPr>
          <p:nvPr>
            <p:ph type="subTitle" idx="1"/>
          </p:nvPr>
        </p:nvSpPr>
        <p:spPr>
          <a:xfrm>
            <a:off x="514800" y="3886551"/>
            <a:ext cx="1023988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VS_h_rgb_r_2.png"/>
          <p:cNvPicPr>
            <a:picLocks noChangeAspect="1"/>
          </p:cNvPicPr>
          <p:nvPr userDrawn="1"/>
        </p:nvPicPr>
        <p:blipFill>
          <a:blip r:embed="rId3"/>
          <a:stretch>
            <a:fillRect/>
          </a:stretch>
        </p:blipFill>
        <p:spPr bwMode="black">
          <a:xfrm>
            <a:off x="10093923" y="420688"/>
            <a:ext cx="1555122" cy="412955"/>
          </a:xfrm>
          <a:prstGeom prst="rect">
            <a:avLst/>
          </a:prstGeom>
        </p:spPr>
      </p:pic>
      <p:pic>
        <p:nvPicPr>
          <p:cNvPr id="6" name="Picture 5" descr="ms-logo-YPOP_lrg_BR_bL_r.png"/>
          <p:cNvPicPr>
            <a:picLocks noChangeAspect="1"/>
          </p:cNvPicPr>
          <p:nvPr userDrawn="1"/>
        </p:nvPicPr>
        <p:blipFill>
          <a:blip r:embed="rId4">
            <a:lum bright="40000" contrast="40000"/>
          </a:blip>
          <a:stretch>
            <a:fillRect/>
          </a:stretch>
        </p:blipFill>
        <p:spPr>
          <a:xfrm>
            <a:off x="519113" y="6489290"/>
            <a:ext cx="849152" cy="140110"/>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73138"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gradFill>
                  <a:gsLst>
                    <a:gs pos="0">
                      <a:schemeClr val="tx1"/>
                    </a:gs>
                    <a:gs pos="86000">
                      <a:schemeClr val="tx1"/>
                    </a:gs>
                  </a:gsLst>
                  <a:lin ang="5400000" scaled="0"/>
                </a:gradFill>
              </a:defRPr>
            </a:lvl1pPr>
          </a:lstStyle>
          <a:p>
            <a:r>
              <a:rPr lang="en-US" dirty="0" smtClean="0"/>
              <a:t>Microsoft Confidential</a:t>
            </a:r>
          </a:p>
        </p:txBody>
      </p:sp>
      <p:sp>
        <p:nvSpPr>
          <p:cNvPr id="8"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gradFill>
                  <a:gsLst>
                    <a:gs pos="0">
                      <a:schemeClr val="tx1"/>
                    </a:gs>
                    <a:gs pos="86000">
                      <a:schemeClr val="tx1"/>
                    </a:gs>
                  </a:gsLst>
                  <a:lin ang="5400000" scaled="0"/>
                </a:gra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517525" y="2973081"/>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7" name="Picture 6" descr="VS_h_rgb_r_2.png"/>
          <p:cNvPicPr>
            <a:picLocks noChangeAspect="1"/>
          </p:cNvPicPr>
          <p:nvPr userDrawn="1"/>
        </p:nvPicPr>
        <p:blipFill>
          <a:blip r:embed="rId3"/>
          <a:stretch>
            <a:fillRect/>
          </a:stretch>
        </p:blipFill>
        <p:spPr bwMode="black">
          <a:xfrm>
            <a:off x="10093923" y="420688"/>
            <a:ext cx="1555122" cy="412955"/>
          </a:xfrm>
          <a:prstGeom prst="rect">
            <a:avLst/>
          </a:prstGeom>
        </p:spPr>
      </p:pic>
      <p:sp>
        <p:nvSpPr>
          <p:cNvPr id="9" name="Title 1"/>
          <p:cNvSpPr>
            <a:spLocks noGrp="1"/>
          </p:cNvSpPr>
          <p:nvPr>
            <p:ph type="ctrTitle"/>
          </p:nvPr>
        </p:nvSpPr>
        <p:spPr>
          <a:xfrm>
            <a:off x="514800" y="3235954"/>
            <a:ext cx="10239883" cy="642310"/>
          </a:xfrm>
        </p:spPr>
        <p:txBody>
          <a:bodyPr>
            <a:noAutofit/>
          </a:bodyPr>
          <a:lstStyle>
            <a:lvl1pPr>
              <a:lnSpc>
                <a:spcPct val="90000"/>
              </a:lnSpc>
              <a:defRPr sz="4000"/>
            </a:lvl1pPr>
          </a:lstStyle>
          <a:p>
            <a:r>
              <a:rPr lang="en-US" dirty="0" smtClean="0"/>
              <a:t>Click to edit Master title style</a:t>
            </a:r>
            <a:endParaRPr lang="en-US" dirty="0"/>
          </a:p>
        </p:txBody>
      </p:sp>
      <p:sp>
        <p:nvSpPr>
          <p:cNvPr id="10" name="Subtitle 2"/>
          <p:cNvSpPr>
            <a:spLocks noGrp="1"/>
          </p:cNvSpPr>
          <p:nvPr>
            <p:ph type="subTitle" idx="1"/>
          </p:nvPr>
        </p:nvSpPr>
        <p:spPr>
          <a:xfrm>
            <a:off x="514800" y="3886551"/>
            <a:ext cx="1023988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ms-logo-YPOP_lrg_BR_bL_r.png"/>
          <p:cNvPicPr>
            <a:picLocks noChangeAspect="1"/>
          </p:cNvPicPr>
          <p:nvPr userDrawn="1"/>
        </p:nvPicPr>
        <p:blipFill>
          <a:blip r:embed="rId4">
            <a:lum bright="40000" contrast="40000"/>
          </a:blip>
          <a:stretch>
            <a:fillRect/>
          </a:stretch>
        </p:blipFill>
        <p:spPr>
          <a:xfrm>
            <a:off x="519113" y="6489290"/>
            <a:ext cx="849152" cy="14011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9627" y="2362200"/>
            <a:ext cx="9388498" cy="1523494"/>
          </a:xfrm>
        </p:spPr>
        <p:txBody>
          <a:bodyPr anchor="ctr" anchorCtr="0">
            <a:noAutofit/>
          </a:bodyPr>
          <a:lstStyle>
            <a:lvl1pPr algn="r">
              <a:lnSpc>
                <a:spcPct val="90000"/>
              </a:lnSpc>
              <a:defRPr sz="4000">
                <a:gradFill flip="none" rotWithShape="1">
                  <a:gsLst>
                    <a:gs pos="36000">
                      <a:srgbClr val="FFFFFF"/>
                    </a:gs>
                    <a:gs pos="86000">
                      <a:srgbClr val="FFFFFF"/>
                    </a:gs>
                  </a:gsLst>
                  <a:lin ang="5400000" scaled="0"/>
                  <a:tileRect/>
                </a:gradFill>
                <a:effectLst/>
              </a:defRPr>
            </a:lvl1pPr>
          </a:lstStyle>
          <a:p>
            <a:r>
              <a:rPr lang="en-US" dirty="0" smtClean="0"/>
              <a:t>Click to edit Master title style</a:t>
            </a:r>
            <a:endParaRPr lang="en-US" dirty="0"/>
          </a:p>
        </p:txBody>
      </p:sp>
      <p:pic>
        <p:nvPicPr>
          <p:cNvPr id="6" name="Picture 5" descr="VS_h_rgb_r_2.png"/>
          <p:cNvPicPr>
            <a:picLocks noChangeAspect="1"/>
          </p:cNvPicPr>
          <p:nvPr userDrawn="1"/>
        </p:nvPicPr>
        <p:blipFill>
          <a:blip r:embed="rId3"/>
          <a:stretch>
            <a:fillRect/>
          </a:stretch>
        </p:blipFill>
        <p:spPr bwMode="black">
          <a:xfrm>
            <a:off x="10093923" y="420688"/>
            <a:ext cx="1555122" cy="412955"/>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07868" y="1443865"/>
            <a:ext cx="11173090"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VS_h_rgb_r_2.png"/>
          <p:cNvPicPr>
            <a:picLocks noChangeAspect="1"/>
          </p:cNvPicPr>
          <p:nvPr userDrawn="1"/>
        </p:nvPicPr>
        <p:blipFill>
          <a:blip r:embed="rId2"/>
          <a:stretch>
            <a:fillRect/>
          </a:stretch>
        </p:blipFill>
        <p:spPr bwMode="black">
          <a:xfrm>
            <a:off x="517525" y="6331644"/>
            <a:ext cx="1121301" cy="297756"/>
          </a:xfrm>
          <a:prstGeom prst="rect">
            <a:avLst/>
          </a:prstGeom>
        </p:spPr>
      </p:pic>
      <p:sp>
        <p:nvSpPr>
          <p:cNvPr id="9"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43865"/>
            <a:ext cx="1117309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VS_h_rgb_r_2.png"/>
          <p:cNvPicPr>
            <a:picLocks noChangeAspect="1"/>
          </p:cNvPicPr>
          <p:nvPr userDrawn="1"/>
        </p:nvPicPr>
        <p:blipFill>
          <a:blip r:embed="rId2"/>
          <a:stretch>
            <a:fillRect/>
          </a:stretch>
        </p:blipFill>
        <p:spPr bwMode="black">
          <a:xfrm>
            <a:off x="517525" y="6331644"/>
            <a:ext cx="1121301" cy="297756"/>
          </a:xfrm>
          <a:prstGeom prst="rect">
            <a:avLst/>
          </a:prstGeom>
        </p:spPr>
      </p:pic>
      <p:sp>
        <p:nvSpPr>
          <p:cNvPr id="9"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42289"/>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5986" y="1442289"/>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S_h_rgb_r_2.png"/>
          <p:cNvPicPr>
            <a:picLocks noChangeAspect="1"/>
          </p:cNvPicPr>
          <p:nvPr userDrawn="1"/>
        </p:nvPicPr>
        <p:blipFill>
          <a:blip r:embed="rId2"/>
          <a:stretch>
            <a:fillRect/>
          </a:stretch>
        </p:blipFill>
        <p:spPr bwMode="black">
          <a:xfrm>
            <a:off x="517525" y="6331644"/>
            <a:ext cx="1121301" cy="297756"/>
          </a:xfrm>
          <a:prstGeom prst="rect">
            <a:avLst/>
          </a:prstGeom>
        </p:spPr>
      </p:pic>
      <p:sp>
        <p:nvSpPr>
          <p:cNvPr id="9"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10"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42289"/>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029" y="1442289"/>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VS_h_rgb_r_2.png"/>
          <p:cNvPicPr>
            <a:picLocks noChangeAspect="1"/>
          </p:cNvPicPr>
          <p:nvPr userDrawn="1"/>
        </p:nvPicPr>
        <p:blipFill>
          <a:blip r:embed="rId2"/>
          <a:stretch>
            <a:fillRect/>
          </a:stretch>
        </p:blipFill>
        <p:spPr bwMode="black">
          <a:xfrm>
            <a:off x="517525" y="6331644"/>
            <a:ext cx="1121301" cy="297756"/>
          </a:xfrm>
          <a:prstGeom prst="rect">
            <a:avLst/>
          </a:prstGeom>
        </p:spPr>
      </p:pic>
      <p:sp>
        <p:nvSpPr>
          <p:cNvPr id="12" name="Slide Number Placeholder 4"/>
          <p:cNvSpPr>
            <a:spLocks noGrp="1"/>
          </p:cNvSpPr>
          <p:nvPr>
            <p:ph type="sldNum" sz="quarter" idx="11"/>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descr="VS_h_rgb_r_2.png"/>
          <p:cNvPicPr>
            <a:picLocks noChangeAspect="1"/>
          </p:cNvPicPr>
          <p:nvPr userDrawn="1"/>
        </p:nvPicPr>
        <p:blipFill>
          <a:blip r:embed="rId2"/>
          <a:stretch>
            <a:fillRect/>
          </a:stretch>
        </p:blipFill>
        <p:spPr bwMode="black">
          <a:xfrm>
            <a:off x="517525" y="6331644"/>
            <a:ext cx="1121301" cy="297756"/>
          </a:xfrm>
          <a:prstGeom prst="rect">
            <a:avLst/>
          </a:prstGeom>
        </p:spPr>
      </p:pic>
      <p:sp>
        <p:nvSpPr>
          <p:cNvPr id="7"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7868" y="1443611"/>
            <a:ext cx="11173090" cy="2000548"/>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723" r:id="rId2"/>
    <p:sldLayoutId id="2147483722" r:id="rId3"/>
    <p:sldLayoutId id="2147483695" r:id="rId4"/>
    <p:sldLayoutId id="2147483696" r:id="rId5"/>
    <p:sldLayoutId id="2147483697" r:id="rId6"/>
    <p:sldLayoutId id="2147483698" r:id="rId7"/>
    <p:sldLayoutId id="2147483699" r:id="rId8"/>
    <p:sldLayoutId id="2147483700" r:id="rId9"/>
    <p:sldLayoutId id="2147483701" r:id="rId10"/>
    <p:sldLayoutId id="2147483703" r:id="rId11"/>
    <p:sldLayoutId id="2147483704" r:id="rId12"/>
    <p:sldLayoutId id="2147483735" r:id="rId13"/>
    <p:sldLayoutId id="2147483736"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868" y="230189"/>
            <a:ext cx="11173090" cy="664797"/>
          </a:xfrm>
          <a:prstGeom prst="rect">
            <a:avLst/>
          </a:prstGeom>
        </p:spPr>
        <p:txBody>
          <a:bodyPr vert="horz" wrap="square" lIns="0" tIns="0" rIns="0" bIns="0" rtlCol="0" anchor="t">
            <a:spAutoFit/>
          </a:bodyPr>
          <a:lstStyle/>
          <a:p>
            <a:r>
              <a:rPr kumimoji="0" lang="en-US" sz="4800" b="0" i="0" u="none" strike="noStrike" kern="1200" cap="none" spc="-150" normalizeH="0" baseline="0" noProof="0" dirty="0" smtClean="0">
                <a:ln w="3175">
                  <a:noFill/>
                </a:ln>
                <a:solidFill>
                  <a:srgbClr val="260859"/>
                </a:solidFill>
                <a:effectLst/>
                <a:uLnTx/>
                <a:uFillTx/>
                <a:latin typeface="Segoe UI" pitchFamily="34" charset="0"/>
                <a:ea typeface="+mn-ea"/>
              </a:rPr>
              <a:t>Click to edit Master title style</a:t>
            </a:r>
            <a:endParaRPr lang="en-US" dirty="0"/>
          </a:p>
        </p:txBody>
      </p:sp>
      <p:sp>
        <p:nvSpPr>
          <p:cNvPr id="3" name="Text Placeholder 2"/>
          <p:cNvSpPr>
            <a:spLocks noGrp="1"/>
          </p:cNvSpPr>
          <p:nvPr>
            <p:ph type="body" idx="1"/>
          </p:nvPr>
        </p:nvSpPr>
        <p:spPr>
          <a:xfrm>
            <a:off x="507868" y="1443611"/>
            <a:ext cx="11173090" cy="2000548"/>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solidFill>
                  <a:schemeClr val="tx1"/>
                </a:solidFill>
              </a:defRPr>
            </a:lvl1pPr>
          </a:lstStyle>
          <a:p>
            <a:r>
              <a:rPr lang="en-US" dirty="0" smtClean="0"/>
              <a:t>Microsoft Confidential</a:t>
            </a:r>
          </a:p>
        </p:txBody>
      </p:sp>
      <p:sp>
        <p:nvSpPr>
          <p:cNvPr id="10"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transition>
    <p:fade/>
  </p:transition>
  <p:hf hdr="0" dt="0"/>
  <p:txStyles>
    <p:titleStyle>
      <a:lvl1pPr marL="0" marR="0" indent="0" algn="l" defTabSz="914363" rtl="0" eaLnBrk="1" fontAlgn="auto" latinLnBrk="0" hangingPunct="1">
        <a:lnSpc>
          <a:spcPct val="90000"/>
        </a:lnSpc>
        <a:spcBef>
          <a:spcPct val="0"/>
        </a:spcBef>
        <a:spcAft>
          <a:spcPts val="0"/>
        </a:spcAft>
        <a:buClrTx/>
        <a:buSzTx/>
        <a:buFontTx/>
        <a:buNone/>
        <a:tabLst/>
        <a:defRPr lang="en-US" sz="4800" b="0" kern="1200" cap="none" spc="-150" dirty="0" smtClean="0">
          <a:ln w="3175">
            <a:noFill/>
          </a:ln>
          <a:solidFill>
            <a:schemeClr val="accent4"/>
          </a:soli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solidFill>
            <a:schemeClr val="accent6"/>
          </a:soli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solidFill>
            <a:schemeClr val="accent6"/>
          </a:soli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solidFill>
            <a:schemeClr val="accent6"/>
          </a:soli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solidFill>
            <a:schemeClr val="accent6"/>
          </a:soli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solidFill>
            <a:schemeClr val="accent6"/>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88825" cy="5558294"/>
          </a:xfrm>
          <a:prstGeom prst="rect">
            <a:avLst/>
          </a:prstGeom>
        </p:spPr>
      </p:pic>
      <p:sp>
        <p:nvSpPr>
          <p:cNvPr id="2" name="Title Placeholder 1"/>
          <p:cNvSpPr>
            <a:spLocks noGrp="1"/>
          </p:cNvSpPr>
          <p:nvPr>
            <p:ph type="title"/>
          </p:nvPr>
        </p:nvSpPr>
        <p:spPr>
          <a:xfrm>
            <a:off x="511429" y="228600"/>
            <a:ext cx="1117309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73138" y="1905000"/>
            <a:ext cx="10718125"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5"/>
          <p:cNvSpPr>
            <a:spLocks noGrp="1"/>
          </p:cNvSpPr>
          <p:nvPr>
            <p:ph type="ftr" sz="quarter" idx="3"/>
          </p:nvPr>
        </p:nvSpPr>
        <p:spPr>
          <a:xfrm>
            <a:off x="8511175" y="6264275"/>
            <a:ext cx="2895600" cy="365125"/>
          </a:xfrm>
          <a:prstGeom prst="rect">
            <a:avLst/>
          </a:prstGeom>
        </p:spPr>
        <p:txBody>
          <a:bodyPr vert="horz" lIns="0" tIns="0" rIns="0" bIns="0" rtlCol="0" anchor="b" anchorCtr="0"/>
          <a:lstStyle>
            <a:lvl1pPr algn="r">
              <a:defRPr sz="900">
                <a:gradFill>
                  <a:gsLst>
                    <a:gs pos="0">
                      <a:schemeClr val="tx1"/>
                    </a:gs>
                    <a:gs pos="86000">
                      <a:schemeClr val="tx1"/>
                    </a:gs>
                  </a:gsLst>
                  <a:lin ang="5400000" scaled="0"/>
                </a:gradFill>
              </a:defRPr>
            </a:lvl1pPr>
          </a:lstStyle>
          <a:p>
            <a:r>
              <a:rPr lang="en-US" dirty="0" smtClean="0"/>
              <a:t>Microsoft Confidential</a:t>
            </a:r>
          </a:p>
        </p:txBody>
      </p:sp>
      <p:sp>
        <p:nvSpPr>
          <p:cNvPr id="8" name="Slide Number Placeholder 4"/>
          <p:cNvSpPr>
            <a:spLocks noGrp="1"/>
          </p:cNvSpPr>
          <p:nvPr>
            <p:ph type="sldNum" sz="quarter" idx="4"/>
          </p:nvPr>
        </p:nvSpPr>
        <p:spPr>
          <a:xfrm>
            <a:off x="11493500" y="6264275"/>
            <a:ext cx="349250" cy="365125"/>
          </a:xfrm>
          <a:prstGeom prst="rect">
            <a:avLst/>
          </a:prstGeom>
        </p:spPr>
        <p:txBody>
          <a:bodyPr vert="horz" lIns="0" tIns="0" rIns="0" bIns="0" rtlCol="0" anchor="b" anchorCtr="0"/>
          <a:lstStyle>
            <a:lvl1pPr algn="l">
              <a:defRPr sz="900">
                <a:gradFill>
                  <a:gsLst>
                    <a:gs pos="0">
                      <a:schemeClr val="tx1"/>
                    </a:gs>
                    <a:gs pos="86000">
                      <a:schemeClr val="tx1"/>
                    </a:gs>
                  </a:gsLst>
                  <a:lin ang="5400000" scaled="0"/>
                </a:gra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36000">
                <a:schemeClr val="bg1"/>
              </a:gs>
              <a:gs pos="86000">
                <a:schemeClr val="bg1"/>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accent6"/>
          </a:soli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accent6"/>
          </a:soli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accent6"/>
          </a:soli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accent6"/>
          </a:soli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accent6"/>
          </a:soli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cs-CZ" smtClean="0"/>
              <a:t>12</a:t>
            </a:r>
            <a:r>
              <a:rPr lang="cs-CZ" smtClean="0"/>
              <a:t>. </a:t>
            </a:r>
            <a:r>
              <a:rPr lang="cs-CZ" dirty="0" smtClean="0"/>
              <a:t>10. 2010</a:t>
            </a:r>
            <a:endParaRPr lang="en-US" dirty="0"/>
          </a:p>
        </p:txBody>
      </p:sp>
      <p:sp>
        <p:nvSpPr>
          <p:cNvPr id="2" name="Title 1"/>
          <p:cNvSpPr>
            <a:spLocks noGrp="1"/>
          </p:cNvSpPr>
          <p:nvPr>
            <p:ph type="ctrTitle"/>
          </p:nvPr>
        </p:nvSpPr>
        <p:spPr/>
        <p:txBody>
          <a:bodyPr/>
          <a:lstStyle/>
          <a:p>
            <a:r>
              <a:rPr lang="cs-CZ" dirty="0" smtClean="0"/>
              <a:t>Open Data </a:t>
            </a:r>
            <a:r>
              <a:rPr lang="cs-CZ" dirty="0" err="1" smtClean="0"/>
              <a:t>Protocol</a:t>
            </a:r>
            <a:endParaRPr lang="en-US" dirty="0"/>
          </a:p>
        </p:txBody>
      </p:sp>
      <p:sp>
        <p:nvSpPr>
          <p:cNvPr id="3" name="Subtitle 2"/>
          <p:cNvSpPr>
            <a:spLocks noGrp="1"/>
          </p:cNvSpPr>
          <p:nvPr>
            <p:ph type="subTitle" idx="1"/>
          </p:nvPr>
        </p:nvSpPr>
        <p:spPr/>
        <p:txBody>
          <a:bodyPr/>
          <a:lstStyle/>
          <a:p>
            <a:r>
              <a:rPr lang="cs-CZ" dirty="0" smtClean="0"/>
              <a:t>Štěpán </a:t>
            </a:r>
            <a:r>
              <a:rPr lang="cs-CZ" dirty="0" err="1" smtClean="0"/>
              <a:t>Bechynský</a:t>
            </a:r>
            <a:endParaRPr lang="en-US" dirty="0" smtClean="0"/>
          </a:p>
          <a:p>
            <a:r>
              <a:rPr lang="cs-CZ" dirty="0" smtClean="0"/>
              <a:t>Developer </a:t>
            </a:r>
            <a:r>
              <a:rPr lang="cs-CZ" dirty="0" err="1" smtClean="0"/>
              <a:t>Evangelist</a:t>
            </a:r>
            <a:endParaRPr lang="en-US" dirty="0" smtClean="0"/>
          </a:p>
          <a:p>
            <a:r>
              <a:rPr lang="en-US" dirty="0" smtClean="0"/>
              <a:t>Microsoft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cs-CZ" dirty="0" smtClean="0"/>
              <a:t>DEMO - ARES</a:t>
            </a:r>
            <a:endParaRPr lang="en-US" dirty="0"/>
          </a:p>
        </p:txBody>
      </p:sp>
      <p:sp>
        <p:nvSpPr>
          <p:cNvPr id="4" name="Slide Number Placeholder 3"/>
          <p:cNvSpPr>
            <a:spLocks noGrp="1"/>
          </p:cNvSpPr>
          <p:nvPr>
            <p:ph type="sldNum" sz="quarter" idx="4294967295"/>
          </p:nvPr>
        </p:nvSpPr>
        <p:spPr>
          <a:xfrm>
            <a:off x="11839575" y="6264275"/>
            <a:ext cx="349250" cy="365125"/>
          </a:xfrm>
          <a:prstGeom prst="rect">
            <a:avLst/>
          </a:prstGeom>
        </p:spPr>
        <p:txBody>
          <a:bodyPr/>
          <a:lstStyle/>
          <a:p>
            <a:fld id="{1AD4D6FE-0D95-422C-A401-E733BBF8EB07}" type="slidenum">
              <a:rPr lang="en-US" smtClean="0"/>
              <a:pPr/>
              <a:t>10</a:t>
            </a:fld>
            <a:endParaRPr lang="en-US" dirty="0"/>
          </a:p>
        </p:txBody>
      </p:sp>
    </p:spTree>
    <p:extLst>
      <p:ext uri="{BB962C8B-B14F-4D97-AF65-F5344CB8AC3E}">
        <p14:creationId xmlns:p14="http://schemas.microsoft.com/office/powerpoint/2010/main" val="27830846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cs-CZ" dirty="0" smtClean="0"/>
              <a:t>Open Data </a:t>
            </a:r>
            <a:r>
              <a:rPr lang="cs-CZ" dirty="0" err="1" smtClean="0"/>
              <a:t>Protocol</a:t>
            </a:r>
            <a:endParaRPr lang="en-US" dirty="0"/>
          </a:p>
        </p:txBody>
      </p:sp>
      <p:sp>
        <p:nvSpPr>
          <p:cNvPr id="4" name="Slide Number Placeholder 3"/>
          <p:cNvSpPr>
            <a:spLocks noGrp="1"/>
          </p:cNvSpPr>
          <p:nvPr>
            <p:ph type="sldNum" sz="quarter" idx="4294967295"/>
          </p:nvPr>
        </p:nvSpPr>
        <p:spPr>
          <a:xfrm>
            <a:off x="11839575" y="6264275"/>
            <a:ext cx="349250" cy="365125"/>
          </a:xfrm>
          <a:prstGeom prst="rect">
            <a:avLst/>
          </a:prstGeom>
        </p:spPr>
        <p:txBody>
          <a:bodyPr/>
          <a:lstStyle/>
          <a:p>
            <a:fld id="{1AD4D6FE-0D95-422C-A401-E733BBF8EB07}" type="slidenum">
              <a:rPr lang="en-US" smtClean="0"/>
              <a:pPr/>
              <a:t>11</a:t>
            </a:fld>
            <a:endParaRPr lang="en-US" dirty="0"/>
          </a:p>
        </p:txBody>
      </p:sp>
    </p:spTree>
    <p:extLst>
      <p:ext uri="{BB962C8B-B14F-4D97-AF65-F5344CB8AC3E}">
        <p14:creationId xmlns:p14="http://schemas.microsoft.com/office/powerpoint/2010/main" val="204823548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Základem je REST</a:t>
            </a:r>
            <a:endParaRPr lang="cs-CZ" dirty="0"/>
          </a:p>
        </p:txBody>
      </p:sp>
      <p:sp>
        <p:nvSpPr>
          <p:cNvPr id="2" name="Content Placeholder 1"/>
          <p:cNvSpPr>
            <a:spLocks noGrp="1"/>
          </p:cNvSpPr>
          <p:nvPr>
            <p:ph idx="1"/>
          </p:nvPr>
        </p:nvSpPr>
        <p:spPr>
          <a:xfrm>
            <a:off x="507868" y="1443864"/>
            <a:ext cx="11173090" cy="3151632"/>
          </a:xfrm>
        </p:spPr>
        <p:txBody>
          <a:bodyPr/>
          <a:lstStyle/>
          <a:p>
            <a:r>
              <a:rPr lang="cs-CZ" dirty="0" err="1"/>
              <a:t>Representational</a:t>
            </a:r>
            <a:r>
              <a:rPr lang="cs-CZ" dirty="0"/>
              <a:t> </a:t>
            </a:r>
            <a:r>
              <a:rPr lang="cs-CZ" dirty="0" err="1"/>
              <a:t>State</a:t>
            </a:r>
            <a:r>
              <a:rPr lang="cs-CZ" dirty="0"/>
              <a:t> </a:t>
            </a:r>
            <a:r>
              <a:rPr lang="cs-CZ" dirty="0" smtClean="0"/>
              <a:t>Transfer</a:t>
            </a:r>
          </a:p>
          <a:p>
            <a:r>
              <a:rPr lang="cs-CZ" dirty="0" smtClean="0"/>
              <a:t>Postaveno na komunikačním protokolu </a:t>
            </a:r>
            <a:r>
              <a:rPr lang="cs-CZ" dirty="0" smtClean="0"/>
              <a:t>HTTP</a:t>
            </a:r>
            <a:endParaRPr lang="cs-CZ" dirty="0" smtClean="0"/>
          </a:p>
          <a:p>
            <a:r>
              <a:rPr lang="cs-CZ" dirty="0" smtClean="0"/>
              <a:t>CRUD operace mapuje na příkazy </a:t>
            </a:r>
            <a:r>
              <a:rPr lang="cs-CZ" dirty="0" smtClean="0"/>
              <a:t>HTTP</a:t>
            </a:r>
          </a:p>
          <a:p>
            <a:r>
              <a:rPr lang="cs-CZ" dirty="0" err="1" smtClean="0"/>
              <a:t>Stored</a:t>
            </a:r>
            <a:r>
              <a:rPr lang="cs-CZ" dirty="0" smtClean="0"/>
              <a:t> </a:t>
            </a:r>
            <a:r>
              <a:rPr lang="cs-CZ" dirty="0" err="1" smtClean="0"/>
              <a:t>Procedures</a:t>
            </a:r>
            <a:r>
              <a:rPr lang="cs-CZ" dirty="0" smtClean="0"/>
              <a:t> </a:t>
            </a:r>
            <a:r>
              <a:rPr lang="cs-CZ" dirty="0" err="1" smtClean="0"/>
              <a:t>mapovatelné</a:t>
            </a:r>
            <a:r>
              <a:rPr lang="cs-CZ" dirty="0" smtClean="0"/>
              <a:t> na GET, POST</a:t>
            </a:r>
            <a:endParaRPr lang="cs-CZ" dirty="0" smtClean="0"/>
          </a:p>
          <a:p>
            <a:r>
              <a:rPr lang="cs-CZ" dirty="0" smtClean="0"/>
              <a:t>Každá informace má unikátní URL</a:t>
            </a:r>
          </a:p>
          <a:p>
            <a:r>
              <a:rPr lang="cs-CZ" dirty="0" err="1" smtClean="0"/>
              <a:t>Serializace</a:t>
            </a:r>
            <a:r>
              <a:rPr lang="cs-CZ" dirty="0" smtClean="0"/>
              <a:t> dat podle požadavku klienta</a:t>
            </a:r>
            <a:endParaRPr lang="cs-CZ" dirty="0"/>
          </a:p>
        </p:txBody>
      </p:sp>
    </p:spTree>
    <p:extLst>
      <p:ext uri="{BB962C8B-B14F-4D97-AF65-F5344CB8AC3E}">
        <p14:creationId xmlns:p14="http://schemas.microsoft.com/office/powerpoint/2010/main" val="296295857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Open Data </a:t>
            </a:r>
            <a:r>
              <a:rPr lang="cs-CZ" dirty="0" err="1" smtClean="0"/>
              <a:t>Protocol</a:t>
            </a:r>
            <a:endParaRPr lang="cs-CZ" dirty="0"/>
          </a:p>
        </p:txBody>
      </p:sp>
      <p:sp>
        <p:nvSpPr>
          <p:cNvPr id="2" name="Content Placeholder 1"/>
          <p:cNvSpPr>
            <a:spLocks noGrp="1"/>
          </p:cNvSpPr>
          <p:nvPr>
            <p:ph idx="1"/>
          </p:nvPr>
        </p:nvSpPr>
        <p:spPr>
          <a:xfrm>
            <a:off x="507868" y="1443865"/>
            <a:ext cx="11173090" cy="3016210"/>
          </a:xfrm>
        </p:spPr>
        <p:txBody>
          <a:bodyPr/>
          <a:lstStyle/>
          <a:p>
            <a:r>
              <a:rPr lang="cs-CZ" dirty="0" smtClean="0"/>
              <a:t>REST</a:t>
            </a:r>
          </a:p>
          <a:p>
            <a:r>
              <a:rPr lang="cs-CZ" dirty="0" smtClean="0"/>
              <a:t>Zabezpečení řeší komunikační protokol HTTP</a:t>
            </a:r>
            <a:endParaRPr lang="cs-CZ" dirty="0" smtClean="0"/>
          </a:p>
          <a:p>
            <a:r>
              <a:rPr lang="cs-CZ" dirty="0" smtClean="0"/>
              <a:t>Formáty </a:t>
            </a:r>
            <a:r>
              <a:rPr lang="cs-CZ" dirty="0" err="1" smtClean="0"/>
              <a:t>serializace</a:t>
            </a:r>
            <a:endParaRPr lang="cs-CZ" dirty="0" smtClean="0"/>
          </a:p>
          <a:p>
            <a:pPr lvl="1"/>
            <a:r>
              <a:rPr lang="cs-CZ" dirty="0" smtClean="0"/>
              <a:t>ATOM</a:t>
            </a:r>
          </a:p>
          <a:p>
            <a:pPr lvl="1"/>
            <a:r>
              <a:rPr lang="cs-CZ" dirty="0" smtClean="0"/>
              <a:t>JSON</a:t>
            </a:r>
          </a:p>
          <a:p>
            <a:r>
              <a:rPr lang="cs-CZ" dirty="0" smtClean="0"/>
              <a:t>Dotazovací </a:t>
            </a:r>
            <a:r>
              <a:rPr lang="cs-CZ" dirty="0" smtClean="0"/>
              <a:t>jazyk</a:t>
            </a:r>
          </a:p>
        </p:txBody>
      </p:sp>
    </p:spTree>
    <p:extLst>
      <p:ext uri="{BB962C8B-B14F-4D97-AF65-F5344CB8AC3E}">
        <p14:creationId xmlns:p14="http://schemas.microsoft.com/office/powerpoint/2010/main" val="145183845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Dotazovací jazyk</a:t>
            </a:r>
            <a:endParaRPr lang="en-US" dirty="0"/>
          </a:p>
        </p:txBody>
      </p:sp>
      <p:sp>
        <p:nvSpPr>
          <p:cNvPr id="3" name="Content Placeholder 2"/>
          <p:cNvSpPr>
            <a:spLocks noGrp="1"/>
          </p:cNvSpPr>
          <p:nvPr>
            <p:ph idx="1"/>
          </p:nvPr>
        </p:nvSpPr>
        <p:spPr>
          <a:xfrm>
            <a:off x="507868" y="1443865"/>
            <a:ext cx="11173090" cy="1963614"/>
          </a:xfrm>
        </p:spPr>
        <p:txBody>
          <a:bodyPr/>
          <a:lstStyle/>
          <a:p>
            <a:pPr marL="0" indent="0">
              <a:buNone/>
            </a:pPr>
            <a:r>
              <a:rPr lang="en-US" sz="4400" dirty="0"/>
              <a:t>http</a:t>
            </a:r>
            <a:r>
              <a:rPr lang="en-US" sz="4400" dirty="0" smtClean="0"/>
              <a:t>://</a:t>
            </a:r>
            <a:r>
              <a:rPr lang="cs-CZ" sz="4400" dirty="0" smtClean="0"/>
              <a:t>...</a:t>
            </a:r>
            <a:r>
              <a:rPr lang="en-US" sz="4400" dirty="0" smtClean="0"/>
              <a:t>/</a:t>
            </a:r>
            <a:r>
              <a:rPr lang="en-US" sz="4400" dirty="0">
                <a:solidFill>
                  <a:srgbClr val="FF0000"/>
                </a:solidFill>
              </a:rPr>
              <a:t>Products</a:t>
            </a:r>
            <a:r>
              <a:rPr lang="en-US" sz="4400" dirty="0"/>
              <a:t>()?</a:t>
            </a:r>
            <a:r>
              <a:rPr lang="en-US" sz="4400" dirty="0">
                <a:solidFill>
                  <a:srgbClr val="FFFF00"/>
                </a:solidFill>
              </a:rPr>
              <a:t>$orderby</a:t>
            </a:r>
            <a:r>
              <a:rPr lang="en-US" sz="4400" dirty="0"/>
              <a:t>=</a:t>
            </a:r>
            <a:r>
              <a:rPr lang="en-US" sz="4400" dirty="0">
                <a:solidFill>
                  <a:srgbClr val="00B050"/>
                </a:solidFill>
              </a:rPr>
              <a:t>ProductName</a:t>
            </a:r>
            <a:r>
              <a:rPr lang="en-US" sz="4400" dirty="0"/>
              <a:t>&amp;</a:t>
            </a:r>
            <a:r>
              <a:rPr lang="en-US" sz="4400" dirty="0">
                <a:solidFill>
                  <a:srgbClr val="FFFF00"/>
                </a:solidFill>
              </a:rPr>
              <a:t>$filter</a:t>
            </a:r>
            <a:r>
              <a:rPr lang="en-US" sz="4400" dirty="0"/>
              <a:t>=startswith(</a:t>
            </a:r>
            <a:r>
              <a:rPr lang="en-US" sz="4400" dirty="0">
                <a:solidFill>
                  <a:srgbClr val="00B050"/>
                </a:solidFill>
              </a:rPr>
              <a:t>ProductName</a:t>
            </a:r>
            <a:r>
              <a:rPr lang="en-US" sz="4400" dirty="0"/>
              <a:t>,'a</a:t>
            </a:r>
            <a:r>
              <a:rPr lang="en-US" sz="4400" dirty="0" smtClean="0"/>
              <a:t>')</a:t>
            </a:r>
            <a:endParaRPr lang="cs-CZ" sz="4400" dirty="0" smtClean="0"/>
          </a:p>
          <a:p>
            <a:pPr marL="0" indent="0">
              <a:buNone/>
            </a:pPr>
            <a:r>
              <a:rPr lang="en-US" sz="4400" dirty="0" smtClean="0"/>
              <a:t>&amp;</a:t>
            </a:r>
            <a:r>
              <a:rPr lang="en-US" sz="4400" dirty="0" smtClean="0">
                <a:solidFill>
                  <a:srgbClr val="FFFF00"/>
                </a:solidFill>
              </a:rPr>
              <a:t>$</a:t>
            </a:r>
            <a:r>
              <a:rPr lang="en-US" sz="4400" dirty="0">
                <a:solidFill>
                  <a:srgbClr val="FFFF00"/>
                </a:solidFill>
              </a:rPr>
              <a:t>expand</a:t>
            </a:r>
            <a:r>
              <a:rPr lang="en-US" sz="4400" dirty="0"/>
              <a:t>=</a:t>
            </a:r>
            <a:r>
              <a:rPr lang="en-US" sz="4400" dirty="0">
                <a:solidFill>
                  <a:srgbClr val="FF0000"/>
                </a:solidFill>
              </a:rPr>
              <a:t>Categories</a:t>
            </a:r>
            <a:r>
              <a:rPr lang="en-US" sz="4400" dirty="0"/>
              <a:t>,</a:t>
            </a:r>
            <a:r>
              <a:rPr lang="en-US" sz="4400" dirty="0">
                <a:solidFill>
                  <a:srgbClr val="FF0000"/>
                </a:solidFill>
              </a:rPr>
              <a:t>Suppliers</a:t>
            </a:r>
          </a:p>
        </p:txBody>
      </p:sp>
      <p:sp>
        <p:nvSpPr>
          <p:cNvPr id="4" name="Slide Number Placeholder 3"/>
          <p:cNvSpPr>
            <a:spLocks noGrp="1"/>
          </p:cNvSpPr>
          <p:nvPr>
            <p:ph type="sldNum" sz="quarter" idx="4"/>
          </p:nvPr>
        </p:nvSpPr>
        <p:spPr/>
        <p:txBody>
          <a:bodyPr/>
          <a:lstStyle/>
          <a:p>
            <a:fld id="{1AD4D6FE-0D95-422C-A401-E733BBF8EB07}" type="slidenum">
              <a:rPr lang="en-US" smtClean="0"/>
              <a:pPr/>
              <a:t>14</a:t>
            </a:fld>
            <a:endParaRPr lang="en-US" dirty="0"/>
          </a:p>
        </p:txBody>
      </p:sp>
    </p:spTree>
    <p:extLst>
      <p:ext uri="{BB962C8B-B14F-4D97-AF65-F5344CB8AC3E}">
        <p14:creationId xmlns:p14="http://schemas.microsoft.com/office/powerpoint/2010/main" val="172711032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cs-CZ" dirty="0" smtClean="0"/>
              <a:t>DEMO </a:t>
            </a:r>
            <a:r>
              <a:rPr lang="cs-CZ" dirty="0" smtClean="0"/>
              <a:t>– </a:t>
            </a:r>
            <a:r>
              <a:rPr lang="cs-CZ" dirty="0" err="1" smtClean="0"/>
              <a:t>OData</a:t>
            </a:r>
            <a:endParaRPr lang="en-US" dirty="0"/>
          </a:p>
        </p:txBody>
      </p:sp>
      <p:sp>
        <p:nvSpPr>
          <p:cNvPr id="4" name="Slide Number Placeholder 3"/>
          <p:cNvSpPr>
            <a:spLocks noGrp="1"/>
          </p:cNvSpPr>
          <p:nvPr>
            <p:ph type="sldNum" sz="quarter" idx="4294967295"/>
          </p:nvPr>
        </p:nvSpPr>
        <p:spPr>
          <a:xfrm>
            <a:off x="11839575" y="6264275"/>
            <a:ext cx="349250" cy="365125"/>
          </a:xfrm>
          <a:prstGeom prst="rect">
            <a:avLst/>
          </a:prstGeom>
        </p:spPr>
        <p:txBody>
          <a:bodyPr/>
          <a:lstStyle/>
          <a:p>
            <a:fld id="{1AD4D6FE-0D95-422C-A401-E733BBF8EB07}" type="slidenum">
              <a:rPr lang="en-US" smtClean="0"/>
              <a:pPr/>
              <a:t>15</a:t>
            </a:fld>
            <a:endParaRPr lang="en-US" dirty="0"/>
          </a:p>
        </p:txBody>
      </p:sp>
    </p:spTree>
    <p:extLst>
      <p:ext uri="{BB962C8B-B14F-4D97-AF65-F5344CB8AC3E}">
        <p14:creationId xmlns:p14="http://schemas.microsoft.com/office/powerpoint/2010/main" val="419217287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Q &amp; A</a:t>
            </a:r>
            <a:endParaRPr lang="en-US" dirty="0"/>
          </a:p>
        </p:txBody>
      </p:sp>
    </p:spTree>
    <p:extLst>
      <p:ext uri="{BB962C8B-B14F-4D97-AF65-F5344CB8AC3E}">
        <p14:creationId xmlns:p14="http://schemas.microsoft.com/office/powerpoint/2010/main" val="132705337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3507008" y="2834640"/>
            <a:ext cx="5174808" cy="1188720"/>
          </a:xfrm>
          <a:prstGeom prst="rect">
            <a:avLst/>
          </a:prstGeom>
          <a:noFill/>
          <a:ln>
            <a:noFill/>
          </a:ln>
        </p:spPr>
      </p:pic>
      <p:sp>
        <p:nvSpPr>
          <p:cNvPr id="6" name="Text Box 3"/>
          <p:cNvSpPr txBox="1">
            <a:spLocks noChangeArrowheads="1"/>
          </p:cNvSpPr>
          <p:nvPr/>
        </p:nvSpPr>
        <p:spPr bwMode="blackWhite">
          <a:xfrm>
            <a:off x="1903413" y="6092252"/>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14099" eaLnBrk="0" hangingPunct="0"/>
            <a:r>
              <a:rPr lang="en-US" sz="700" dirty="0" smtClean="0">
                <a:gradFill>
                  <a:gsLst>
                    <a:gs pos="0">
                      <a:schemeClr val="tx1"/>
                    </a:gs>
                    <a:gs pos="100000">
                      <a:schemeClr val="tx1"/>
                    </a:gs>
                  </a:gsLst>
                  <a:lin ang="5400000" scaled="0"/>
                </a:gradFill>
                <a:latin typeface="Segoe UI" pitchFamily="34" charset="0"/>
                <a:cs typeface="Arial" charset="0"/>
              </a:rPr>
              <a:t>© 2009 Microsoft Corporation. All rights reserved. Microsoft, MSDN, the MSDN logo, and [list other trademarks referenced] are trademarks of the Microsoft group of companies.  </a:t>
            </a:r>
          </a:p>
          <a:p>
            <a:pPr algn="ctr" defTabSz="914099" eaLnBrk="0" hangingPunct="0"/>
            <a:r>
              <a:rPr lang="en-US" sz="700" dirty="0" smtClean="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Informace na internetu</a:t>
            </a:r>
            <a:endParaRPr lang="en-US" dirty="0"/>
          </a:p>
        </p:txBody>
      </p:sp>
      <p:sp>
        <p:nvSpPr>
          <p:cNvPr id="6" name="Content Placeholder 5"/>
          <p:cNvSpPr>
            <a:spLocks noGrp="1"/>
          </p:cNvSpPr>
          <p:nvPr>
            <p:ph idx="1"/>
          </p:nvPr>
        </p:nvSpPr>
        <p:spPr>
          <a:xfrm>
            <a:off x="507868" y="1443865"/>
            <a:ext cx="11173090" cy="2068259"/>
          </a:xfrm>
        </p:spPr>
        <p:txBody>
          <a:bodyPr/>
          <a:lstStyle/>
          <a:p>
            <a:r>
              <a:rPr lang="cs-CZ" dirty="0" smtClean="0"/>
              <a:t>Obsah je určen primárně pro lidi</a:t>
            </a:r>
          </a:p>
          <a:p>
            <a:r>
              <a:rPr lang="cs-CZ" dirty="0" smtClean="0"/>
              <a:t>Obtížné zpracování výchozího formátu internetu</a:t>
            </a:r>
          </a:p>
          <a:p>
            <a:r>
              <a:rPr lang="cs-CZ" dirty="0" smtClean="0"/>
              <a:t>Původní informace ve strukturované </a:t>
            </a:r>
            <a:r>
              <a:rPr lang="cs-CZ" dirty="0" smtClean="0"/>
              <a:t>podobě</a:t>
            </a:r>
          </a:p>
          <a:p>
            <a:r>
              <a:rPr lang="cs-CZ" dirty="0" smtClean="0"/>
              <a:t>Připojuje se stále různorodější směsice zařízení</a:t>
            </a:r>
            <a:endParaRPr lang="en-US" dirty="0"/>
          </a:p>
        </p:txBody>
      </p:sp>
    </p:spTree>
    <p:extLst>
      <p:ext uri="{BB962C8B-B14F-4D97-AF65-F5344CB8AC3E}">
        <p14:creationId xmlns:p14="http://schemas.microsoft.com/office/powerpoint/2010/main" val="324860297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Číslo popisné nebo číslo orientační?</a:t>
            </a:r>
            <a:endParaRPr lang="en-US" dirty="0"/>
          </a:p>
        </p:txBody>
      </p:sp>
      <p:sp>
        <p:nvSpPr>
          <p:cNvPr id="6" name="Content Placeholder 5"/>
          <p:cNvSpPr>
            <a:spLocks noGrp="1"/>
          </p:cNvSpPr>
          <p:nvPr>
            <p:ph idx="1"/>
          </p:nvPr>
        </p:nvSpPr>
        <p:spPr>
          <a:xfrm>
            <a:off x="507868" y="1443865"/>
            <a:ext cx="11173090" cy="1107996"/>
          </a:xfrm>
        </p:spPr>
        <p:txBody>
          <a:bodyPr/>
          <a:lstStyle/>
          <a:p>
            <a:pPr marL="0" indent="0" algn="ctr">
              <a:buNone/>
            </a:pPr>
            <a:r>
              <a:rPr lang="cs-CZ" sz="8000" dirty="0" smtClean="0"/>
              <a:t>Dlouhá </a:t>
            </a:r>
            <a:r>
              <a:rPr lang="cs-CZ" sz="8000" dirty="0" smtClean="0">
                <a:solidFill>
                  <a:srgbClr val="FF0000"/>
                </a:solidFill>
              </a:rPr>
              <a:t>10</a:t>
            </a:r>
            <a:endParaRPr lang="en-US" sz="8000" dirty="0">
              <a:solidFill>
                <a:srgbClr val="FF0000"/>
              </a:solidFill>
            </a:endParaRPr>
          </a:p>
        </p:txBody>
      </p:sp>
    </p:spTree>
    <p:extLst>
      <p:ext uri="{BB962C8B-B14F-4D97-AF65-F5344CB8AC3E}">
        <p14:creationId xmlns:p14="http://schemas.microsoft.com/office/powerpoint/2010/main" val="52233607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Číslo popisné nebo číslo orientační?</a:t>
            </a:r>
            <a:endParaRPr lang="en-US" dirty="0"/>
          </a:p>
        </p:txBody>
      </p:sp>
      <p:sp>
        <p:nvSpPr>
          <p:cNvPr id="6" name="Content Placeholder 5"/>
          <p:cNvSpPr>
            <a:spLocks noGrp="1"/>
          </p:cNvSpPr>
          <p:nvPr>
            <p:ph idx="1"/>
          </p:nvPr>
        </p:nvSpPr>
        <p:spPr>
          <a:xfrm>
            <a:off x="507868" y="1443865"/>
            <a:ext cx="11173090" cy="2462213"/>
          </a:xfrm>
        </p:spPr>
        <p:txBody>
          <a:bodyPr/>
          <a:lstStyle/>
          <a:p>
            <a:pPr marL="0" indent="0" algn="ctr">
              <a:buNone/>
            </a:pPr>
            <a:r>
              <a:rPr lang="cs-CZ" sz="8000" dirty="0" smtClean="0"/>
              <a:t>Dlouhá </a:t>
            </a:r>
            <a:r>
              <a:rPr lang="cs-CZ" sz="8000" dirty="0" smtClean="0">
                <a:solidFill>
                  <a:srgbClr val="FF0000"/>
                </a:solidFill>
              </a:rPr>
              <a:t>10</a:t>
            </a:r>
            <a:endParaRPr lang="cs-CZ" sz="8000" dirty="0">
              <a:solidFill>
                <a:schemeClr val="tx1"/>
              </a:solidFill>
            </a:endParaRPr>
          </a:p>
          <a:p>
            <a:pPr marL="0" indent="0" algn="ctr">
              <a:buNone/>
            </a:pPr>
            <a:r>
              <a:rPr lang="cs-CZ" sz="8000" dirty="0" smtClean="0">
                <a:solidFill>
                  <a:schemeClr val="tx1"/>
                </a:solidFill>
              </a:rPr>
              <a:t>Rabštejn nad Střelou</a:t>
            </a:r>
            <a:endParaRPr lang="en-US" sz="8000" dirty="0">
              <a:solidFill>
                <a:srgbClr val="FF0000"/>
              </a:solidFill>
            </a:endParaRPr>
          </a:p>
        </p:txBody>
      </p:sp>
    </p:spTree>
    <p:extLst>
      <p:ext uri="{BB962C8B-B14F-4D97-AF65-F5344CB8AC3E}">
        <p14:creationId xmlns:p14="http://schemas.microsoft.com/office/powerpoint/2010/main" val="368329366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cs-CZ" dirty="0" smtClean="0"/>
              <a:t>Číslo popisné nebo číslo orientační?</a:t>
            </a:r>
            <a:endParaRPr lang="en-US" dirty="0"/>
          </a:p>
        </p:txBody>
      </p:sp>
      <p:sp>
        <p:nvSpPr>
          <p:cNvPr id="6" name="Content Placeholder 5"/>
          <p:cNvSpPr>
            <a:spLocks noGrp="1"/>
          </p:cNvSpPr>
          <p:nvPr>
            <p:ph idx="1"/>
          </p:nvPr>
        </p:nvSpPr>
        <p:spPr>
          <a:xfrm>
            <a:off x="507868" y="1443865"/>
            <a:ext cx="11173090" cy="2462213"/>
          </a:xfrm>
        </p:spPr>
        <p:txBody>
          <a:bodyPr/>
          <a:lstStyle/>
          <a:p>
            <a:pPr marL="0" indent="0" algn="ctr">
              <a:buNone/>
            </a:pPr>
            <a:r>
              <a:rPr lang="cs-CZ" sz="8000" dirty="0" smtClean="0"/>
              <a:t>Dlouhá </a:t>
            </a:r>
            <a:r>
              <a:rPr lang="cs-CZ" sz="8000" dirty="0" smtClean="0">
                <a:solidFill>
                  <a:srgbClr val="FF0000"/>
                </a:solidFill>
              </a:rPr>
              <a:t>10</a:t>
            </a:r>
          </a:p>
          <a:p>
            <a:pPr marL="0" indent="0" algn="ctr">
              <a:buNone/>
            </a:pPr>
            <a:r>
              <a:rPr lang="cs-CZ" sz="8000" dirty="0" smtClean="0">
                <a:solidFill>
                  <a:schemeClr val="tx1"/>
                </a:solidFill>
              </a:rPr>
              <a:t>Praha 1</a:t>
            </a:r>
            <a:endParaRPr lang="en-US" sz="8000" dirty="0">
              <a:solidFill>
                <a:schemeClr val="tx1"/>
              </a:solidFill>
            </a:endParaRPr>
          </a:p>
        </p:txBody>
      </p:sp>
    </p:spTree>
    <p:extLst>
      <p:ext uri="{BB962C8B-B14F-4D97-AF65-F5344CB8AC3E}">
        <p14:creationId xmlns:p14="http://schemas.microsoft.com/office/powerpoint/2010/main" val="161256497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cs-CZ" dirty="0" smtClean="0"/>
              <a:t>DEMO – výstup z obchodního rejstříku</a:t>
            </a:r>
            <a:endParaRPr lang="en-US" dirty="0"/>
          </a:p>
        </p:txBody>
      </p:sp>
      <p:sp>
        <p:nvSpPr>
          <p:cNvPr id="4" name="Slide Number Placeholder 3"/>
          <p:cNvSpPr>
            <a:spLocks noGrp="1"/>
          </p:cNvSpPr>
          <p:nvPr>
            <p:ph type="sldNum" sz="quarter" idx="4294967295"/>
          </p:nvPr>
        </p:nvSpPr>
        <p:spPr>
          <a:xfrm>
            <a:off x="11839575" y="6264275"/>
            <a:ext cx="349250" cy="365125"/>
          </a:xfrm>
          <a:prstGeom prst="rect">
            <a:avLst/>
          </a:prstGeom>
        </p:spPr>
        <p:txBody>
          <a:bodyPr/>
          <a:lstStyle/>
          <a:p>
            <a:fld id="{1AD4D6FE-0D95-422C-A401-E733BBF8EB07}" type="slidenum">
              <a:rPr lang="en-US" smtClean="0"/>
              <a:pPr/>
              <a:t>6</a:t>
            </a:fld>
            <a:endParaRPr lang="en-US" dirty="0"/>
          </a:p>
        </p:txBody>
      </p:sp>
    </p:spTree>
    <p:extLst>
      <p:ext uri="{BB962C8B-B14F-4D97-AF65-F5344CB8AC3E}">
        <p14:creationId xmlns:p14="http://schemas.microsoft.com/office/powerpoint/2010/main" val="237351697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Zařízení připojená k internetu</a:t>
            </a:r>
            <a:endParaRPr lang="en-US" dirty="0"/>
          </a:p>
        </p:txBody>
      </p:sp>
      <p:sp>
        <p:nvSpPr>
          <p:cNvPr id="3" name="Content Placeholder 2"/>
          <p:cNvSpPr>
            <a:spLocks noGrp="1"/>
          </p:cNvSpPr>
          <p:nvPr>
            <p:ph idx="1"/>
          </p:nvPr>
        </p:nvSpPr>
        <p:spPr>
          <a:xfrm>
            <a:off x="507868" y="1443865"/>
            <a:ext cx="11173090" cy="2948499"/>
          </a:xfrm>
        </p:spPr>
        <p:txBody>
          <a:bodyPr/>
          <a:lstStyle/>
          <a:p>
            <a:r>
              <a:rPr lang="cs-CZ" dirty="0" smtClean="0"/>
              <a:t>Počítače jak je znáte</a:t>
            </a:r>
          </a:p>
          <a:p>
            <a:r>
              <a:rPr lang="cs-CZ" dirty="0" smtClean="0"/>
              <a:t>Mobilní telefony</a:t>
            </a:r>
          </a:p>
          <a:p>
            <a:r>
              <a:rPr lang="cs-CZ" dirty="0" smtClean="0"/>
              <a:t>Různá jednoúčelová zařízení</a:t>
            </a:r>
          </a:p>
          <a:p>
            <a:pPr lvl="1"/>
            <a:r>
              <a:rPr lang="cs-CZ" dirty="0" smtClean="0"/>
              <a:t>Malý výkon</a:t>
            </a:r>
          </a:p>
          <a:p>
            <a:pPr lvl="1"/>
            <a:r>
              <a:rPr lang="cs-CZ" dirty="0" smtClean="0"/>
              <a:t>Málo paměti</a:t>
            </a:r>
          </a:p>
          <a:p>
            <a:pPr lvl="1"/>
            <a:r>
              <a:rPr lang="cs-CZ" dirty="0" smtClean="0"/>
              <a:t>Často programované v nízko úrovňovém jazyku</a:t>
            </a:r>
            <a:endParaRPr lang="en-US" dirty="0"/>
          </a:p>
        </p:txBody>
      </p:sp>
      <p:sp>
        <p:nvSpPr>
          <p:cNvPr id="5" name="Slide Number Placeholder 4"/>
          <p:cNvSpPr>
            <a:spLocks noGrp="1"/>
          </p:cNvSpPr>
          <p:nvPr>
            <p:ph type="sldNum" sz="quarter" idx="4"/>
          </p:nvPr>
        </p:nvSpPr>
        <p:spPr/>
        <p:txBody>
          <a:bodyPr/>
          <a:lstStyle/>
          <a:p>
            <a:fld id="{1AD4D6FE-0D95-422C-A401-E733BBF8EB07}" type="slidenum">
              <a:rPr lang="en-US" smtClean="0"/>
              <a:pPr/>
              <a:t>7</a:t>
            </a:fld>
            <a:endParaRPr lang="en-US" dirty="0"/>
          </a:p>
        </p:txBody>
      </p:sp>
    </p:spTree>
    <p:extLst>
      <p:ext uri="{BB962C8B-B14F-4D97-AF65-F5344CB8AC3E}">
        <p14:creationId xmlns:p14="http://schemas.microsoft.com/office/powerpoint/2010/main" val="281595329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cs-CZ" dirty="0" smtClean="0"/>
              <a:t>DEMO – </a:t>
            </a:r>
            <a:r>
              <a:rPr lang="cs-CZ" dirty="0" err="1" smtClean="0"/>
              <a:t>Netduino</a:t>
            </a:r>
            <a:r>
              <a:rPr lang="cs-CZ" dirty="0" smtClean="0"/>
              <a:t> Plus</a:t>
            </a:r>
            <a:endParaRPr lang="en-US" dirty="0"/>
          </a:p>
        </p:txBody>
      </p:sp>
      <p:sp>
        <p:nvSpPr>
          <p:cNvPr id="4" name="Slide Number Placeholder 3"/>
          <p:cNvSpPr>
            <a:spLocks noGrp="1"/>
          </p:cNvSpPr>
          <p:nvPr>
            <p:ph type="sldNum" sz="quarter" idx="4294967295"/>
          </p:nvPr>
        </p:nvSpPr>
        <p:spPr>
          <a:xfrm>
            <a:off x="11839575" y="6264275"/>
            <a:ext cx="349250" cy="365125"/>
          </a:xfrm>
          <a:prstGeom prst="rect">
            <a:avLst/>
          </a:prstGeom>
        </p:spPr>
        <p:txBody>
          <a:bodyPr/>
          <a:lstStyle/>
          <a:p>
            <a:fld id="{1AD4D6FE-0D95-422C-A401-E733BBF8EB07}" type="slidenum">
              <a:rPr lang="en-US" smtClean="0"/>
              <a:pPr/>
              <a:t>8</a:t>
            </a:fld>
            <a:endParaRPr lang="en-US" dirty="0"/>
          </a:p>
        </p:txBody>
      </p:sp>
    </p:spTree>
    <p:extLst>
      <p:ext uri="{BB962C8B-B14F-4D97-AF65-F5344CB8AC3E}">
        <p14:creationId xmlns:p14="http://schemas.microsoft.com/office/powerpoint/2010/main" val="1163812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Existující standardy</a:t>
            </a:r>
            <a:endParaRPr lang="en-US" dirty="0"/>
          </a:p>
        </p:txBody>
      </p:sp>
      <p:sp>
        <p:nvSpPr>
          <p:cNvPr id="3" name="Content Placeholder 2"/>
          <p:cNvSpPr>
            <a:spLocks noGrp="1"/>
          </p:cNvSpPr>
          <p:nvPr>
            <p:ph idx="1"/>
          </p:nvPr>
        </p:nvSpPr>
        <p:spPr>
          <a:xfrm>
            <a:off x="507868" y="1443865"/>
            <a:ext cx="11173090" cy="984885"/>
          </a:xfrm>
        </p:spPr>
        <p:txBody>
          <a:bodyPr/>
          <a:lstStyle/>
          <a:p>
            <a:r>
              <a:rPr lang="cs-CZ" dirty="0" smtClean="0"/>
              <a:t>Každý obor má svoje standardy</a:t>
            </a:r>
          </a:p>
          <a:p>
            <a:r>
              <a:rPr lang="cs-CZ" dirty="0" smtClean="0"/>
              <a:t>Pro lidi mimo obor neznámé</a:t>
            </a:r>
          </a:p>
        </p:txBody>
      </p:sp>
      <p:sp>
        <p:nvSpPr>
          <p:cNvPr id="4" name="Slide Number Placeholder 3"/>
          <p:cNvSpPr>
            <a:spLocks noGrp="1"/>
          </p:cNvSpPr>
          <p:nvPr>
            <p:ph type="sldNum" sz="quarter" idx="4"/>
          </p:nvPr>
        </p:nvSpPr>
        <p:spPr/>
        <p:txBody>
          <a:bodyPr/>
          <a:lstStyle/>
          <a:p>
            <a:fld id="{1AD4D6FE-0D95-422C-A401-E733BBF8EB07}" type="slidenum">
              <a:rPr lang="en-US" smtClean="0"/>
              <a:pPr/>
              <a:t>9</a:t>
            </a:fld>
            <a:endParaRPr lang="en-US" dirty="0"/>
          </a:p>
        </p:txBody>
      </p:sp>
    </p:spTree>
    <p:extLst>
      <p:ext uri="{BB962C8B-B14F-4D97-AF65-F5344CB8AC3E}">
        <p14:creationId xmlns:p14="http://schemas.microsoft.com/office/powerpoint/2010/main" val="315952542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7-20511_MSDN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1_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525051"/>
      </a:hlink>
      <a:folHlink>
        <a:srgbClr val="525051"/>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1384</TotalTime>
  <Words>556</Words>
  <Application>Microsoft Office PowerPoint</Application>
  <PresentationFormat>Custom</PresentationFormat>
  <Paragraphs>76</Paragraphs>
  <Slides>17</Slides>
  <Notes>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7-20511_MSDN_Template_Dark_16x9</vt:lpstr>
      <vt:lpstr>1_7-20472_Visual_Studio_Template_Dark_16x9</vt:lpstr>
      <vt:lpstr>White with Consolas font for code slides</vt:lpstr>
      <vt:lpstr>Open Data Protocol</vt:lpstr>
      <vt:lpstr>Informace na internetu</vt:lpstr>
      <vt:lpstr>Číslo popisné nebo číslo orientační?</vt:lpstr>
      <vt:lpstr>Číslo popisné nebo číslo orientační?</vt:lpstr>
      <vt:lpstr>Číslo popisné nebo číslo orientační?</vt:lpstr>
      <vt:lpstr>DEMO – výstup z obchodního rejstříku</vt:lpstr>
      <vt:lpstr>Zařízení připojená k internetu</vt:lpstr>
      <vt:lpstr>DEMO – Netduino Plus</vt:lpstr>
      <vt:lpstr>Existující standardy</vt:lpstr>
      <vt:lpstr>DEMO - ARES</vt:lpstr>
      <vt:lpstr>Open Data Protocol</vt:lpstr>
      <vt:lpstr>Základem je REST</vt:lpstr>
      <vt:lpstr>Open Data Protocol</vt:lpstr>
      <vt:lpstr>Dotazovací jazyk</vt:lpstr>
      <vt:lpstr>DEMO – OData</vt:lpstr>
      <vt:lpstr>Q &amp; A</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subject>&lt;Event Name Here&gt;</dc:subject>
  <dc:creator>&lt;Speaker Name Here&gt;</dc:creator>
  <dc:description>Template: Claire Hoover, Silver Fox Productions
Formatting:
Event Date:
Event Location:
Audience Type:</dc:description>
  <cp:lastModifiedBy>Stepan Bechynsky</cp:lastModifiedBy>
  <cp:revision>152</cp:revision>
  <dcterms:created xsi:type="dcterms:W3CDTF">2007-08-15T21:15:21Z</dcterms:created>
  <dcterms:modified xsi:type="dcterms:W3CDTF">2010-10-09T09:32:55Z</dcterms:modified>
</cp:coreProperties>
</file>